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8" r:id="rId11"/>
    <p:sldId id="276" r:id="rId12"/>
    <p:sldId id="277" r:id="rId13"/>
    <p:sldId id="279" r:id="rId14"/>
    <p:sldId id="280" r:id="rId15"/>
    <p:sldId id="281" r:id="rId16"/>
    <p:sldId id="283" r:id="rId17"/>
    <p:sldId id="284" r:id="rId18"/>
    <p:sldId id="282" r:id="rId19"/>
    <p:sldId id="285" r:id="rId20"/>
    <p:sldId id="286" r:id="rId21"/>
    <p:sldId id="28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4" Type="http://schemas.openxmlformats.org/officeDocument/2006/relationships/image" Target="../media/image70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image" Target="../media/image75.wmf"/><Relationship Id="rId7" Type="http://schemas.openxmlformats.org/officeDocument/2006/relationships/image" Target="../media/image79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6" Type="http://schemas.openxmlformats.org/officeDocument/2006/relationships/image" Target="../media/image78.wmf"/><Relationship Id="rId5" Type="http://schemas.openxmlformats.org/officeDocument/2006/relationships/image" Target="../media/image77.wmf"/><Relationship Id="rId4" Type="http://schemas.openxmlformats.org/officeDocument/2006/relationships/image" Target="../media/image76.wmf"/><Relationship Id="rId9" Type="http://schemas.openxmlformats.org/officeDocument/2006/relationships/image" Target="../media/image81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image" Target="../media/image96.wmf"/><Relationship Id="rId7" Type="http://schemas.openxmlformats.org/officeDocument/2006/relationships/image" Target="../media/image100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99.wmf"/><Relationship Id="rId11" Type="http://schemas.openxmlformats.org/officeDocument/2006/relationships/image" Target="../media/image78.wmf"/><Relationship Id="rId5" Type="http://schemas.openxmlformats.org/officeDocument/2006/relationships/image" Target="../media/image98.wmf"/><Relationship Id="rId10" Type="http://schemas.openxmlformats.org/officeDocument/2006/relationships/image" Target="../media/image103.wmf"/><Relationship Id="rId4" Type="http://schemas.openxmlformats.org/officeDocument/2006/relationships/image" Target="../media/image97.wmf"/><Relationship Id="rId9" Type="http://schemas.openxmlformats.org/officeDocument/2006/relationships/image" Target="../media/image102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image" Target="../media/image109.wmf"/><Relationship Id="rId7" Type="http://schemas.openxmlformats.org/officeDocument/2006/relationships/image" Target="../media/image113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6" Type="http://schemas.openxmlformats.org/officeDocument/2006/relationships/image" Target="../media/image112.wmf"/><Relationship Id="rId11" Type="http://schemas.openxmlformats.org/officeDocument/2006/relationships/image" Target="../media/image115.wmf"/><Relationship Id="rId5" Type="http://schemas.openxmlformats.org/officeDocument/2006/relationships/image" Target="../media/image111.wmf"/><Relationship Id="rId10" Type="http://schemas.openxmlformats.org/officeDocument/2006/relationships/image" Target="../media/image102.wmf"/><Relationship Id="rId4" Type="http://schemas.openxmlformats.org/officeDocument/2006/relationships/image" Target="../media/image110.wmf"/><Relationship Id="rId9" Type="http://schemas.openxmlformats.org/officeDocument/2006/relationships/image" Target="../media/image10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Relationship Id="rId9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2.wmf"/><Relationship Id="rId1" Type="http://schemas.openxmlformats.org/officeDocument/2006/relationships/image" Target="../media/image33.wmf"/><Relationship Id="rId6" Type="http://schemas.openxmlformats.org/officeDocument/2006/relationships/image" Target="../media/image6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7" Type="http://schemas.openxmlformats.org/officeDocument/2006/relationships/image" Target="../media/image43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11" Type="http://schemas.openxmlformats.org/officeDocument/2006/relationships/image" Target="../media/image66.wmf"/><Relationship Id="rId5" Type="http://schemas.openxmlformats.org/officeDocument/2006/relationships/image" Target="../media/image60.wmf"/><Relationship Id="rId10" Type="http://schemas.openxmlformats.org/officeDocument/2006/relationships/image" Target="../media/image65.wmf"/><Relationship Id="rId4" Type="http://schemas.openxmlformats.org/officeDocument/2006/relationships/image" Target="../media/image59.wmf"/><Relationship Id="rId9" Type="http://schemas.openxmlformats.org/officeDocument/2006/relationships/image" Target="../media/image6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4E01F-B47D-4C34-B3F1-CB1BB281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1CD43A-C53A-48C5-B40E-3D9E5768F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79F99F-2DE2-4928-944F-E64C02ABA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D48C-4FE3-4689-8AD7-4B1D24761886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AD8042-E315-4681-98F8-71B16EEE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950E6E-E6A3-4479-95E1-B2870AA7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CEC1D-0CBF-49C9-B3E6-705A8E30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125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CD594-3BF9-4A60-A920-77012ABF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6291AD-C6E1-4133-A5A1-66ECF977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AA5577-7AF7-4812-8613-94A8AB902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D48C-4FE3-4689-8AD7-4B1D24761886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713365-8E2B-4513-AC8F-526793206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E3CDE0-ABCB-4338-863F-D27086C3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CEC1D-0CBF-49C9-B3E6-705A8E30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330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6806BC-7CB2-4C09-B279-86E45F281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C583FF-F365-4DE5-A864-42B5A2232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E9C88B-4F75-4CF4-956B-154461CFE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D48C-4FE3-4689-8AD7-4B1D24761886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6431B-B9D8-48B8-AAEF-5E7BD559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809FF1-D4DC-4832-92B1-C7901C576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CEC1D-0CBF-49C9-B3E6-705A8E30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496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9E3F61-DA21-48FA-A3B1-BC97079A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8BCEE0-CF37-409F-AEC0-9876F0090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010920-0ADB-4A37-ACD9-54531073F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D48C-4FE3-4689-8AD7-4B1D24761886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737A04-FE75-4DAE-8E51-0B923757D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FD87F3-BFFA-4009-AA82-8BC06974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CEC1D-0CBF-49C9-B3E6-705A8E30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1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A942D-ABCB-43E5-B8B6-8FEC2ED1C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72DED0-8283-42F0-8492-8511E2F35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0BEC7D-ADB7-4777-8581-200873B1B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D48C-4FE3-4689-8AD7-4B1D24761886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FD3132-6161-4861-A2C2-866DF774C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128412-BA39-4204-B664-8D4BACF0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CEC1D-0CBF-49C9-B3E6-705A8E30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4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2D8E6-CC59-4534-870B-5AB948A50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201312-69BC-41D5-82A8-B79CC6096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973FD7-F5E1-41C2-80A4-476C054A8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B693A5-94F1-4214-A0E8-A257DDB0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D48C-4FE3-4689-8AD7-4B1D24761886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1FCC17-0739-4353-A736-1A52A18AE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82AB99-398E-4300-A529-675714E1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CEC1D-0CBF-49C9-B3E6-705A8E30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999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47813-C680-491E-9E12-B5F5B380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DF242B-4C5B-495F-B674-9912CD214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74C98-0E09-4521-BE6C-296243CAF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2B1829-CA37-4AD7-9950-8D3C8C1F39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6331B82-F9E0-49C7-8C71-EA80C99FA2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96EC720-B501-4EDC-9BBE-9924001D8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D48C-4FE3-4689-8AD7-4B1D24761886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48AE792-AD19-4CE2-B72B-5703E81A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6B81B6A-F057-4420-9CB8-6DB4D69CF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CEC1D-0CBF-49C9-B3E6-705A8E30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184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DFDDA-12C4-4B7E-8F03-7410A8F2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C3B5B7-B7C4-4738-B486-C4615C9F4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D48C-4FE3-4689-8AD7-4B1D24761886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6CB9CB-195B-4297-AA7B-94770415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B154CD-81CE-44CD-A498-ECBF4F334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CEC1D-0CBF-49C9-B3E6-705A8E30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645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89CCEC-7430-4BA4-B682-1B828DC59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D48C-4FE3-4689-8AD7-4B1D24761886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4F9BA2-2FB3-43A2-857E-512778AEE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D41386-BD15-4C0B-B49A-C0682017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CEC1D-0CBF-49C9-B3E6-705A8E30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33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E3B5E-9B83-4006-8167-95E8EEC41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2395E-A6C2-4F81-A771-10FCD065F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02BB0B-8CE4-4B9C-A259-1B3CBF7D8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0DF5A9-E38D-4523-AF3B-F21C5A760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D48C-4FE3-4689-8AD7-4B1D24761886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3115A5-8DA5-41E1-9612-2FAF3E15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E33112-B512-427C-A2DA-6C338185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CEC1D-0CBF-49C9-B3E6-705A8E30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039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C5874-C69F-45CB-9615-D618526C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6B77412-9041-4E8B-9D8A-6AB5BEF352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296638-ED2F-417F-982B-0FD16E4F7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2D5545-F4B6-4475-A680-88BD9B12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D48C-4FE3-4689-8AD7-4B1D24761886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D9495D-B548-4977-A1AA-FE26A55B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A7ACDD-64B9-44D9-81AC-5F7AB165E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CEC1D-0CBF-49C9-B3E6-705A8E30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505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6321F6-0F00-478E-A25A-EB71C27B9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EBD331-A527-455B-B167-9AA3074D8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712087-4B50-4672-A826-04A8F3E87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BD48C-4FE3-4689-8AD7-4B1D24761886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59D142-3CB8-435A-8C35-67ADE9B40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3C9C7C-0FAA-46BA-AAC1-371E89A6E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EC1D-0CBF-49C9-B3E6-705A8E30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29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56.bin"/><Relationship Id="rId18" Type="http://schemas.openxmlformats.org/officeDocument/2006/relationships/image" Target="../media/image63.wmf"/><Relationship Id="rId3" Type="http://schemas.openxmlformats.org/officeDocument/2006/relationships/oleObject" Target="../embeddings/oleObject51.bin"/><Relationship Id="rId21" Type="http://schemas.openxmlformats.org/officeDocument/2006/relationships/oleObject" Target="../embeddings/oleObject60.bin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60.wmf"/><Relationship Id="rId17" Type="http://schemas.openxmlformats.org/officeDocument/2006/relationships/oleObject" Target="../embeddings/oleObject5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2.wmf"/><Relationship Id="rId20" Type="http://schemas.openxmlformats.org/officeDocument/2006/relationships/image" Target="../media/image64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55.bin"/><Relationship Id="rId24" Type="http://schemas.openxmlformats.org/officeDocument/2006/relationships/image" Target="../media/image66.wmf"/><Relationship Id="rId5" Type="http://schemas.openxmlformats.org/officeDocument/2006/relationships/oleObject" Target="../embeddings/oleObject52.bin"/><Relationship Id="rId15" Type="http://schemas.openxmlformats.org/officeDocument/2006/relationships/oleObject" Target="../embeddings/oleObject57.bin"/><Relationship Id="rId23" Type="http://schemas.openxmlformats.org/officeDocument/2006/relationships/oleObject" Target="../embeddings/oleObject61.bin"/><Relationship Id="rId10" Type="http://schemas.openxmlformats.org/officeDocument/2006/relationships/image" Target="../media/image59.wmf"/><Relationship Id="rId19" Type="http://schemas.openxmlformats.org/officeDocument/2006/relationships/oleObject" Target="../embeddings/oleObject59.bin"/><Relationship Id="rId4" Type="http://schemas.openxmlformats.org/officeDocument/2006/relationships/image" Target="../media/image56.wmf"/><Relationship Id="rId9" Type="http://schemas.openxmlformats.org/officeDocument/2006/relationships/oleObject" Target="../embeddings/oleObject54.bin"/><Relationship Id="rId14" Type="http://schemas.openxmlformats.org/officeDocument/2006/relationships/image" Target="../media/image61.wmf"/><Relationship Id="rId22" Type="http://schemas.openxmlformats.org/officeDocument/2006/relationships/image" Target="../media/image6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image" Target="../media/image71.png"/><Relationship Id="rId7" Type="http://schemas.openxmlformats.org/officeDocument/2006/relationships/image" Target="../media/image68.wmf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70.wmf"/><Relationship Id="rId5" Type="http://schemas.openxmlformats.org/officeDocument/2006/relationships/image" Target="../media/image67.wmf"/><Relationship Id="rId10" Type="http://schemas.openxmlformats.org/officeDocument/2006/relationships/oleObject" Target="../embeddings/oleObject65.bin"/><Relationship Id="rId4" Type="http://schemas.openxmlformats.org/officeDocument/2006/relationships/oleObject" Target="../embeddings/oleObject62.bin"/><Relationship Id="rId9" Type="http://schemas.openxmlformats.org/officeDocument/2006/relationships/image" Target="../media/image69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oleObject" Target="../embeddings/oleObject71.bin"/><Relationship Id="rId18" Type="http://schemas.openxmlformats.org/officeDocument/2006/relationships/image" Target="../media/image80.wmf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77.wmf"/><Relationship Id="rId17" Type="http://schemas.openxmlformats.org/officeDocument/2006/relationships/oleObject" Target="../embeddings/oleObject7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9.wmf"/><Relationship Id="rId20" Type="http://schemas.openxmlformats.org/officeDocument/2006/relationships/image" Target="../media/image81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4.w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7.bin"/><Relationship Id="rId15" Type="http://schemas.openxmlformats.org/officeDocument/2006/relationships/oleObject" Target="../embeddings/oleObject72.bin"/><Relationship Id="rId10" Type="http://schemas.openxmlformats.org/officeDocument/2006/relationships/image" Target="../media/image76.wmf"/><Relationship Id="rId19" Type="http://schemas.openxmlformats.org/officeDocument/2006/relationships/oleObject" Target="../embeddings/oleObject74.bin"/><Relationship Id="rId4" Type="http://schemas.openxmlformats.org/officeDocument/2006/relationships/image" Target="../media/image73.wmf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7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82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oleObject" Target="../embeddings/oleObject82.bin"/><Relationship Id="rId18" Type="http://schemas.openxmlformats.org/officeDocument/2006/relationships/image" Target="../media/image101.wmf"/><Relationship Id="rId3" Type="http://schemas.openxmlformats.org/officeDocument/2006/relationships/oleObject" Target="../embeddings/oleObject77.bin"/><Relationship Id="rId21" Type="http://schemas.openxmlformats.org/officeDocument/2006/relationships/oleObject" Target="../embeddings/oleObject86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98.wmf"/><Relationship Id="rId17" Type="http://schemas.openxmlformats.org/officeDocument/2006/relationships/oleObject" Target="../embeddings/oleObject8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0.wmf"/><Relationship Id="rId20" Type="http://schemas.openxmlformats.org/officeDocument/2006/relationships/image" Target="../media/image102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81.bin"/><Relationship Id="rId24" Type="http://schemas.openxmlformats.org/officeDocument/2006/relationships/image" Target="../media/image78.wmf"/><Relationship Id="rId5" Type="http://schemas.openxmlformats.org/officeDocument/2006/relationships/oleObject" Target="../embeddings/oleObject78.bin"/><Relationship Id="rId15" Type="http://schemas.openxmlformats.org/officeDocument/2006/relationships/oleObject" Target="../embeddings/oleObject83.bin"/><Relationship Id="rId23" Type="http://schemas.openxmlformats.org/officeDocument/2006/relationships/oleObject" Target="../embeddings/oleObject71.bin"/><Relationship Id="rId10" Type="http://schemas.openxmlformats.org/officeDocument/2006/relationships/image" Target="../media/image97.wmf"/><Relationship Id="rId19" Type="http://schemas.openxmlformats.org/officeDocument/2006/relationships/oleObject" Target="../embeddings/oleObject85.bin"/><Relationship Id="rId4" Type="http://schemas.openxmlformats.org/officeDocument/2006/relationships/image" Target="../media/image94.wmf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99.wmf"/><Relationship Id="rId22" Type="http://schemas.openxmlformats.org/officeDocument/2006/relationships/image" Target="../media/image10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wmf"/><Relationship Id="rId20" Type="http://schemas.openxmlformats.org/officeDocument/2006/relationships/image" Target="../media/image9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4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wmf"/><Relationship Id="rId22" Type="http://schemas.openxmlformats.org/officeDocument/2006/relationships/image" Target="../media/image10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13" Type="http://schemas.openxmlformats.org/officeDocument/2006/relationships/oleObject" Target="../embeddings/oleObject92.bin"/><Relationship Id="rId18" Type="http://schemas.openxmlformats.org/officeDocument/2006/relationships/image" Target="../media/image114.wmf"/><Relationship Id="rId3" Type="http://schemas.openxmlformats.org/officeDocument/2006/relationships/oleObject" Target="../embeddings/oleObject87.bin"/><Relationship Id="rId21" Type="http://schemas.openxmlformats.org/officeDocument/2006/relationships/oleObject" Target="../embeddings/oleObject96.bin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111.wmf"/><Relationship Id="rId17" Type="http://schemas.openxmlformats.org/officeDocument/2006/relationships/oleObject" Target="../embeddings/oleObject9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3.wmf"/><Relationship Id="rId20" Type="http://schemas.openxmlformats.org/officeDocument/2006/relationships/image" Target="../media/image101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8.wmf"/><Relationship Id="rId11" Type="http://schemas.openxmlformats.org/officeDocument/2006/relationships/oleObject" Target="../embeddings/oleObject91.bin"/><Relationship Id="rId24" Type="http://schemas.openxmlformats.org/officeDocument/2006/relationships/image" Target="../media/image115.wmf"/><Relationship Id="rId5" Type="http://schemas.openxmlformats.org/officeDocument/2006/relationships/oleObject" Target="../embeddings/oleObject88.bin"/><Relationship Id="rId15" Type="http://schemas.openxmlformats.org/officeDocument/2006/relationships/oleObject" Target="../embeddings/oleObject93.bin"/><Relationship Id="rId23" Type="http://schemas.openxmlformats.org/officeDocument/2006/relationships/oleObject" Target="../embeddings/oleObject97.bin"/><Relationship Id="rId10" Type="http://schemas.openxmlformats.org/officeDocument/2006/relationships/image" Target="../media/image110.wmf"/><Relationship Id="rId19" Type="http://schemas.openxmlformats.org/officeDocument/2006/relationships/oleObject" Target="../embeddings/oleObject95.bin"/><Relationship Id="rId4" Type="http://schemas.openxmlformats.org/officeDocument/2006/relationships/image" Target="../media/image107.wmf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112.wmf"/><Relationship Id="rId22" Type="http://schemas.openxmlformats.org/officeDocument/2006/relationships/image" Target="../media/image10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1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20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18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1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29.bin"/><Relationship Id="rId18" Type="http://schemas.openxmlformats.org/officeDocument/2006/relationships/image" Target="../media/image31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28.wmf"/><Relationship Id="rId17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.wmf"/><Relationship Id="rId20" Type="http://schemas.openxmlformats.org/officeDocument/2006/relationships/image" Target="../media/image32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5" Type="http://schemas.openxmlformats.org/officeDocument/2006/relationships/oleObject" Target="../embeddings/oleObject30.bin"/><Relationship Id="rId10" Type="http://schemas.openxmlformats.org/officeDocument/2006/relationships/image" Target="../media/image27.wmf"/><Relationship Id="rId19" Type="http://schemas.openxmlformats.org/officeDocument/2006/relationships/oleObject" Target="../embeddings/oleObject32.bin"/><Relationship Id="rId4" Type="http://schemas.openxmlformats.org/officeDocument/2006/relationships/image" Target="../media/image24.wmf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29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oleObject" Target="../embeddings/oleObject38.bin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3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35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44.png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41.wmf"/><Relationship Id="rId17" Type="http://schemas.openxmlformats.org/officeDocument/2006/relationships/image" Target="../media/image4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5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40.bin"/><Relationship Id="rId15" Type="http://schemas.openxmlformats.org/officeDocument/2006/relationships/image" Target="../media/image42.wmf"/><Relationship Id="rId10" Type="http://schemas.openxmlformats.org/officeDocument/2006/relationships/image" Target="../media/image40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42.bin"/><Relationship Id="rId14" Type="http://schemas.openxmlformats.org/officeDocument/2006/relationships/oleObject" Target="../embeddings/oleObject4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image" Target="../media/image50.png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48.wmf"/><Relationship Id="rId4" Type="http://schemas.openxmlformats.org/officeDocument/2006/relationships/image" Target="../media/image45.wmf"/><Relationship Id="rId9" Type="http://schemas.openxmlformats.org/officeDocument/2006/relationships/oleObject" Target="../embeddings/oleObject4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90A37-3A8F-4C40-BF82-F9014A9A50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组会汇报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2782D9-566F-4ABB-959D-34D1FF53AF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辛奇</a:t>
            </a:r>
          </a:p>
        </p:txBody>
      </p:sp>
    </p:spTree>
    <p:extLst>
      <p:ext uri="{BB962C8B-B14F-4D97-AF65-F5344CB8AC3E}">
        <p14:creationId xmlns:p14="http://schemas.microsoft.com/office/powerpoint/2010/main" val="2039362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D90AD3-4196-4E9B-A99C-EABC073B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55" y="172744"/>
            <a:ext cx="10020300" cy="2819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0CEE2F-8F8F-41E3-857B-7D75029EB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30" y="3353539"/>
            <a:ext cx="93535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1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9DF9CA-D9C8-4C4B-A86A-66044CAB9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5" t="10096" r="5543" b="9774"/>
          <a:stretch/>
        </p:blipFill>
        <p:spPr>
          <a:xfrm>
            <a:off x="0" y="461639"/>
            <a:ext cx="12131624" cy="62010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41D531-BCEC-4B3F-A6FB-786F64F03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36" y="1614710"/>
            <a:ext cx="6047080" cy="4290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195F2D-D0D7-434C-9B42-463971887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39418"/>
            <a:ext cx="5560751" cy="78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8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E7EC252-E3B9-4BD4-A1EB-1E97562321F9}"/>
              </a:ext>
            </a:extLst>
          </p:cNvPr>
          <p:cNvSpPr txBox="1"/>
          <p:nvPr/>
        </p:nvSpPr>
        <p:spPr>
          <a:xfrm>
            <a:off x="648640" y="490106"/>
            <a:ext cx="3754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连续型线性二次型系统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DDB39DC1-C8EA-4C84-B92F-4D21BD2D3C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117155"/>
              </p:ext>
            </p:extLst>
          </p:nvPr>
        </p:nvGraphicFramePr>
        <p:xfrm>
          <a:off x="606962" y="1260771"/>
          <a:ext cx="39624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6" name="AxMath" r:id="rId3" imgW="1981800" imgH="208080" progId="Equation.AxMath">
                  <p:embed/>
                </p:oleObj>
              </mc:Choice>
              <mc:Fallback>
                <p:oleObj name="AxMath" r:id="rId3" imgW="1981800" imgH="2080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6962" y="1260771"/>
                        <a:ext cx="39624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3357087-DAEA-4EC6-BC11-F417A782F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935890"/>
              </p:ext>
            </p:extLst>
          </p:nvPr>
        </p:nvGraphicFramePr>
        <p:xfrm>
          <a:off x="606962" y="1850882"/>
          <a:ext cx="6899275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7" name="AxMath" r:id="rId5" imgW="3449880" imgH="374040" progId="Equation.AxMath">
                  <p:embed/>
                </p:oleObj>
              </mc:Choice>
              <mc:Fallback>
                <p:oleObj name="AxMath" r:id="rId5" imgW="3449880" imgH="374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6962" y="1850882"/>
                        <a:ext cx="6899275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1277FB7-F508-4848-9AA7-727F00E49F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0033"/>
              </p:ext>
            </p:extLst>
          </p:nvPr>
        </p:nvGraphicFramePr>
        <p:xfrm>
          <a:off x="7747000" y="1024804"/>
          <a:ext cx="4445000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8" name="AxMath" r:id="rId7" imgW="2221920" imgH="719640" progId="Equation.AxMath">
                  <p:embed/>
                </p:oleObj>
              </mc:Choice>
              <mc:Fallback>
                <p:oleObj name="AxMath" r:id="rId7" imgW="2221920" imgH="7196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47000" y="1024804"/>
                        <a:ext cx="4445000" cy="1438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0811555-C058-4B70-9706-D11648810B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802755"/>
              </p:ext>
            </p:extLst>
          </p:nvPr>
        </p:nvGraphicFramePr>
        <p:xfrm>
          <a:off x="410931" y="3035524"/>
          <a:ext cx="247967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9" name="AxMath" r:id="rId9" imgW="1240200" imgH="371880" progId="Equation.AxMath">
                  <p:embed/>
                </p:oleObj>
              </mc:Choice>
              <mc:Fallback>
                <p:oleObj name="AxMath" r:id="rId9" imgW="1240200" imgH="371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0931" y="3035524"/>
                        <a:ext cx="2479675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2603672-B99F-4A5D-93B9-31E00BEC9B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861657"/>
              </p:ext>
            </p:extLst>
          </p:nvPr>
        </p:nvGraphicFramePr>
        <p:xfrm>
          <a:off x="4081054" y="3221037"/>
          <a:ext cx="26289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0" name="AxMath" r:id="rId11" imgW="1314000" imgH="208080" progId="Equation.AxMath">
                  <p:embed/>
                </p:oleObj>
              </mc:Choice>
              <mc:Fallback>
                <p:oleObj name="AxMath" r:id="rId11" imgW="1314000" imgH="2080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81054" y="3221037"/>
                        <a:ext cx="26289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8D1735C-5C90-4DA9-876E-75F660A9CB86}"/>
              </a:ext>
            </a:extLst>
          </p:cNvPr>
          <p:cNvCxnSpPr>
            <a:cxnSpLocks/>
          </p:cNvCxnSpPr>
          <p:nvPr/>
        </p:nvCxnSpPr>
        <p:spPr>
          <a:xfrm flipV="1">
            <a:off x="3027287" y="3429000"/>
            <a:ext cx="84337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A196B9A2-5670-4874-906A-8B6E237F3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095719"/>
              </p:ext>
            </p:extLst>
          </p:nvPr>
        </p:nvGraphicFramePr>
        <p:xfrm>
          <a:off x="8093045" y="2976420"/>
          <a:ext cx="2828925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1" name="AxMath" r:id="rId13" imgW="1413720" imgH="373320" progId="Equation.AxMath">
                  <p:embed/>
                </p:oleObj>
              </mc:Choice>
              <mc:Fallback>
                <p:oleObj name="AxMath" r:id="rId13" imgW="1413720" imgH="3733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093045" y="2976420"/>
                        <a:ext cx="2828925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2A953B2-355C-47B1-9D80-2FBE62A1908F}"/>
              </a:ext>
            </a:extLst>
          </p:cNvPr>
          <p:cNvCxnSpPr/>
          <p:nvPr/>
        </p:nvCxnSpPr>
        <p:spPr>
          <a:xfrm>
            <a:off x="297200" y="2600182"/>
            <a:ext cx="11622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2AAF244-81E7-4D4B-ADB4-CB461539D9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582469"/>
              </p:ext>
            </p:extLst>
          </p:nvPr>
        </p:nvGraphicFramePr>
        <p:xfrm>
          <a:off x="410931" y="4051665"/>
          <a:ext cx="89820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2" name="AxMath" r:id="rId15" imgW="4491000" imgH="347040" progId="Equation.AxMath">
                  <p:embed/>
                </p:oleObj>
              </mc:Choice>
              <mc:Fallback>
                <p:oleObj name="AxMath" r:id="rId15" imgW="4491000" imgH="347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10931" y="4051665"/>
                        <a:ext cx="8982075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8EB7C000-3EA7-4609-BF77-CD7CE73AEB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695424"/>
              </p:ext>
            </p:extLst>
          </p:nvPr>
        </p:nvGraphicFramePr>
        <p:xfrm>
          <a:off x="410931" y="5076110"/>
          <a:ext cx="26162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3" name="AxMath" r:id="rId17" imgW="1308600" imgH="347040" progId="Equation.AxMath">
                  <p:embed/>
                </p:oleObj>
              </mc:Choice>
              <mc:Fallback>
                <p:oleObj name="AxMath" r:id="rId17" imgW="1308600" imgH="347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0931" y="5076110"/>
                        <a:ext cx="2616200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B73A9EC1-5E9C-4506-8084-CE92874D38DF}"/>
              </a:ext>
            </a:extLst>
          </p:cNvPr>
          <p:cNvSpPr txBox="1"/>
          <p:nvPr/>
        </p:nvSpPr>
        <p:spPr>
          <a:xfrm>
            <a:off x="217729" y="4649940"/>
            <a:ext cx="1069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</a:t>
            </a: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1741E6FF-8906-4EBF-88E3-766C688201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33808"/>
              </p:ext>
            </p:extLst>
          </p:nvPr>
        </p:nvGraphicFramePr>
        <p:xfrm>
          <a:off x="3825474" y="5201522"/>
          <a:ext cx="1155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4" name="AxMath" r:id="rId19" imgW="577800" imgH="222840" progId="Equation.AxMath">
                  <p:embed/>
                </p:oleObj>
              </mc:Choice>
              <mc:Fallback>
                <p:oleObj name="AxMath" r:id="rId19" imgW="577800" imgH="2228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825474" y="5201522"/>
                        <a:ext cx="1155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4A614D7E-8228-4070-970F-55941B3C3D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469665"/>
              </p:ext>
            </p:extLst>
          </p:nvPr>
        </p:nvGraphicFramePr>
        <p:xfrm>
          <a:off x="1753136" y="5936072"/>
          <a:ext cx="4606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5" name="AxMath" r:id="rId21" imgW="2302920" imgH="208080" progId="Equation.AxMath">
                  <p:embed/>
                </p:oleObj>
              </mc:Choice>
              <mc:Fallback>
                <p:oleObj name="AxMath" r:id="rId21" imgW="2302920" imgH="2080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753136" y="5936072"/>
                        <a:ext cx="46069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932EFF48-BB76-4549-BE3A-E3867B1913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156077"/>
              </p:ext>
            </p:extLst>
          </p:nvPr>
        </p:nvGraphicFramePr>
        <p:xfrm>
          <a:off x="6332296" y="5143768"/>
          <a:ext cx="56419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6" name="AxMath" r:id="rId23" imgW="2821680" imgH="230400" progId="Equation.AxMath">
                  <p:embed/>
                </p:oleObj>
              </mc:Choice>
              <mc:Fallback>
                <p:oleObj name="AxMath" r:id="rId23" imgW="2821680" imgH="230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332296" y="5143768"/>
                        <a:ext cx="5641975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B538D95-D9BC-4F8D-BFF9-61FCDA886DA8}"/>
              </a:ext>
            </a:extLst>
          </p:cNvPr>
          <p:cNvCxnSpPr>
            <a:cxnSpLocks/>
          </p:cNvCxnSpPr>
          <p:nvPr/>
        </p:nvCxnSpPr>
        <p:spPr>
          <a:xfrm flipV="1">
            <a:off x="2890606" y="3654887"/>
            <a:ext cx="1367419" cy="150680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21E1B0E-C150-4B4D-847E-6164D51537E4}"/>
              </a:ext>
            </a:extLst>
          </p:cNvPr>
          <p:cNvCxnSpPr>
            <a:cxnSpLocks/>
          </p:cNvCxnSpPr>
          <p:nvPr/>
        </p:nvCxnSpPr>
        <p:spPr>
          <a:xfrm>
            <a:off x="5486554" y="3718897"/>
            <a:ext cx="0" cy="205253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49EBCAA-3AF9-4C4F-9FB1-DA39470D4F8B}"/>
              </a:ext>
            </a:extLst>
          </p:cNvPr>
          <p:cNvCxnSpPr>
            <a:cxnSpLocks/>
          </p:cNvCxnSpPr>
          <p:nvPr/>
        </p:nvCxnSpPr>
        <p:spPr>
          <a:xfrm flipV="1">
            <a:off x="5861369" y="4572000"/>
            <a:ext cx="247267" cy="129614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A695F67-113A-4913-8824-EC5FB5818AB5}"/>
              </a:ext>
            </a:extLst>
          </p:cNvPr>
          <p:cNvCxnSpPr>
            <a:cxnSpLocks/>
          </p:cNvCxnSpPr>
          <p:nvPr/>
        </p:nvCxnSpPr>
        <p:spPr>
          <a:xfrm>
            <a:off x="6906827" y="4649940"/>
            <a:ext cx="720360" cy="42617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533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3CC298-9CAF-4D8A-815A-DEB237A26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34" y="470840"/>
            <a:ext cx="7972425" cy="447675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11945A07-44C7-4E74-8758-50532E608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722368"/>
              </p:ext>
            </p:extLst>
          </p:nvPr>
        </p:nvGraphicFramePr>
        <p:xfrm>
          <a:off x="1166289" y="1069420"/>
          <a:ext cx="93345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3" name="AxMath" r:id="rId4" imgW="466560" imgH="230400" progId="Equation.AxMath">
                  <p:embed/>
                </p:oleObj>
              </mc:Choice>
              <mc:Fallback>
                <p:oleObj name="AxMath" r:id="rId4" imgW="466560" imgH="230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66289" y="1069420"/>
                        <a:ext cx="933450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6BFE62-2E89-4CA9-9CF7-4B5D000FE8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847192"/>
              </p:ext>
            </p:extLst>
          </p:nvPr>
        </p:nvGraphicFramePr>
        <p:xfrm>
          <a:off x="1166289" y="1854832"/>
          <a:ext cx="38385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4" name="AxMath" r:id="rId6" imgW="1919880" imgH="190800" progId="Equation.AxMath">
                  <p:embed/>
                </p:oleObj>
              </mc:Choice>
              <mc:Fallback>
                <p:oleObj name="AxMath" r:id="rId6" imgW="191988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66289" y="1854832"/>
                        <a:ext cx="38385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5C57CCAD-B5C6-44A0-B27C-C111E6C73B9C}"/>
              </a:ext>
            </a:extLst>
          </p:cNvPr>
          <p:cNvSpPr txBox="1"/>
          <p:nvPr/>
        </p:nvSpPr>
        <p:spPr>
          <a:xfrm>
            <a:off x="5650863" y="1712612"/>
            <a:ext cx="2889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代数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Riccati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方程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2683077-63E6-4F4A-85C2-FACBD68363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938355"/>
              </p:ext>
            </p:extLst>
          </p:nvPr>
        </p:nvGraphicFramePr>
        <p:xfrm>
          <a:off x="1060097" y="3414066"/>
          <a:ext cx="22923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5" name="AxMath" r:id="rId8" imgW="1146240" imgH="196200" progId="Equation.AxMath">
                  <p:embed/>
                </p:oleObj>
              </mc:Choice>
              <mc:Fallback>
                <p:oleObj name="AxMath" r:id="rId8" imgW="1146240" imgH="196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0097" y="3414066"/>
                        <a:ext cx="22923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6259802-4100-433F-A928-5C99271F352A}"/>
              </a:ext>
            </a:extLst>
          </p:cNvPr>
          <p:cNvCxnSpPr>
            <a:cxnSpLocks/>
          </p:cNvCxnSpPr>
          <p:nvPr/>
        </p:nvCxnSpPr>
        <p:spPr>
          <a:xfrm flipH="1">
            <a:off x="2556769" y="2334827"/>
            <a:ext cx="630314" cy="9410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6CA8AC6-F005-43D7-8941-A1CC6BA5B5B4}"/>
              </a:ext>
            </a:extLst>
          </p:cNvPr>
          <p:cNvSpPr txBox="1"/>
          <p:nvPr/>
        </p:nvSpPr>
        <p:spPr>
          <a:xfrm>
            <a:off x="3085576" y="2541176"/>
            <a:ext cx="2889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P(t)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7694D92-FFB1-450A-BD21-85292440FA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881341"/>
              </p:ext>
            </p:extLst>
          </p:nvPr>
        </p:nvGraphicFramePr>
        <p:xfrm>
          <a:off x="1060097" y="3945972"/>
          <a:ext cx="15684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6" name="AxMath" r:id="rId10" imgW="783720" imgH="196200" progId="Equation.AxMath">
                  <p:embed/>
                </p:oleObj>
              </mc:Choice>
              <mc:Fallback>
                <p:oleObj name="AxMath" r:id="rId10" imgW="783720" imgH="196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60097" y="3945972"/>
                        <a:ext cx="15684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B7E9E2C6-EC82-4AAC-B90D-EC1609229C3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962" t="23140" r="14890" b="22921"/>
          <a:stretch/>
        </p:blipFill>
        <p:spPr>
          <a:xfrm>
            <a:off x="5975031" y="3429000"/>
            <a:ext cx="5078027" cy="251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04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D9236F6-6261-4934-A289-1CA227CB6503}"/>
              </a:ext>
            </a:extLst>
          </p:cNvPr>
          <p:cNvSpPr txBox="1"/>
          <p:nvPr/>
        </p:nvSpPr>
        <p:spPr>
          <a:xfrm>
            <a:off x="1452084" y="1111871"/>
            <a:ext cx="2889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轨迹追踪问题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C9417A-BF59-4662-8674-85413661C78E}"/>
              </a:ext>
            </a:extLst>
          </p:cNvPr>
          <p:cNvSpPr txBox="1"/>
          <p:nvPr/>
        </p:nvSpPr>
        <p:spPr>
          <a:xfrm>
            <a:off x="1373665" y="2968783"/>
            <a:ext cx="2889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转换为调节问题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084C9FF9-4580-4FE5-BAC3-C15CB6EF28E0}"/>
              </a:ext>
            </a:extLst>
          </p:cNvPr>
          <p:cNvCxnSpPr>
            <a:cxnSpLocks/>
          </p:cNvCxnSpPr>
          <p:nvPr/>
        </p:nvCxnSpPr>
        <p:spPr>
          <a:xfrm>
            <a:off x="2681056" y="1831420"/>
            <a:ext cx="0" cy="11373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3317F2F0-5D26-4700-9304-95754DF29D0D}"/>
              </a:ext>
            </a:extLst>
          </p:cNvPr>
          <p:cNvSpPr txBox="1"/>
          <p:nvPr/>
        </p:nvSpPr>
        <p:spPr>
          <a:xfrm>
            <a:off x="2896811" y="2040327"/>
            <a:ext cx="3051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引入控制目标误差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75674A5-9E64-4478-9FD6-F936F55535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578274"/>
              </p:ext>
            </p:extLst>
          </p:nvPr>
        </p:nvGraphicFramePr>
        <p:xfrm>
          <a:off x="7293190" y="982956"/>
          <a:ext cx="22447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3" name="AxMath" r:id="rId3" imgW="1122840" imgH="194760" progId="Equation.AxMath">
                  <p:embed/>
                </p:oleObj>
              </mc:Choice>
              <mc:Fallback>
                <p:oleObj name="AxMath" r:id="rId3" imgW="1122840" imgH="194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93190" y="982956"/>
                        <a:ext cx="22447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A12DB5C-EAAA-4851-B8E0-6EF11CB844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891345"/>
              </p:ext>
            </p:extLst>
          </p:nvPr>
        </p:nvGraphicFramePr>
        <p:xfrm>
          <a:off x="7293190" y="1660645"/>
          <a:ext cx="15716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4" name="AxMath" r:id="rId5" imgW="786600" imgH="207720" progId="Equation.AxMath">
                  <p:embed/>
                </p:oleObj>
              </mc:Choice>
              <mc:Fallback>
                <p:oleObj name="AxMath" r:id="rId5" imgW="786600" imgH="207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93190" y="1660645"/>
                        <a:ext cx="15716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C1226ED-6532-46DF-A1C3-4C1502CD09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470010"/>
              </p:ext>
            </p:extLst>
          </p:nvPr>
        </p:nvGraphicFramePr>
        <p:xfrm>
          <a:off x="6796302" y="2462722"/>
          <a:ext cx="413702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5" name="AxMath" r:id="rId7" imgW="2068200" imgH="397800" progId="Equation.AxMath">
                  <p:embed/>
                </p:oleObj>
              </mc:Choice>
              <mc:Fallback>
                <p:oleObj name="AxMath" r:id="rId7" imgW="2068200" imgH="397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96302" y="2462722"/>
                        <a:ext cx="4137025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A6F747D7-1616-40EB-97DD-FF69B9D73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098382"/>
              </p:ext>
            </p:extLst>
          </p:nvPr>
        </p:nvGraphicFramePr>
        <p:xfrm>
          <a:off x="257979" y="4044895"/>
          <a:ext cx="2111375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6" name="AxMath" r:id="rId9" imgW="1055880" imgH="1200600" progId="Equation.AxMath">
                  <p:embed/>
                </p:oleObj>
              </mc:Choice>
              <mc:Fallback>
                <p:oleObj name="AxMath" r:id="rId9" imgW="1055880" imgH="1200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7979" y="4044895"/>
                        <a:ext cx="2111375" cy="240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47156B1E-1628-4A7A-B57B-0E3DAA6F2A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395418"/>
              </p:ext>
            </p:extLst>
          </p:nvPr>
        </p:nvGraphicFramePr>
        <p:xfrm>
          <a:off x="2969859" y="4045410"/>
          <a:ext cx="24511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7" name="AxMath" r:id="rId11" imgW="1225080" imgH="207720" progId="Equation.AxMath">
                  <p:embed/>
                </p:oleObj>
              </mc:Choice>
              <mc:Fallback>
                <p:oleObj name="AxMath" r:id="rId11" imgW="1225080" imgH="207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69859" y="4045410"/>
                        <a:ext cx="24511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AE76E112-3E98-4099-8262-35DCB8E539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187908"/>
              </p:ext>
            </p:extLst>
          </p:nvPr>
        </p:nvGraphicFramePr>
        <p:xfrm>
          <a:off x="2896811" y="4619689"/>
          <a:ext cx="41656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8" name="AxMath" r:id="rId13" imgW="2082240" imgH="397800" progId="Equation.AxMath">
                  <p:embed/>
                </p:oleObj>
              </mc:Choice>
              <mc:Fallback>
                <p:oleObj name="AxMath" r:id="rId13" imgW="2082240" imgH="397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96811" y="4619689"/>
                        <a:ext cx="4165600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36FE317-1969-4FEF-BC76-44B7690BFCAA}"/>
              </a:ext>
            </a:extLst>
          </p:cNvPr>
          <p:cNvCxnSpPr>
            <a:cxnSpLocks/>
          </p:cNvCxnSpPr>
          <p:nvPr/>
        </p:nvCxnSpPr>
        <p:spPr>
          <a:xfrm>
            <a:off x="5576657" y="5170903"/>
            <a:ext cx="0" cy="7149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6BAC19C5-790B-4C63-B5E8-0A6A1D5BC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618531"/>
              </p:ext>
            </p:extLst>
          </p:nvPr>
        </p:nvGraphicFramePr>
        <p:xfrm>
          <a:off x="5420959" y="6064195"/>
          <a:ext cx="32969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9" name="AxMath" r:id="rId15" imgW="158760" imgH="190800" progId="Equation.AxMath">
                  <p:embed/>
                </p:oleObj>
              </mc:Choice>
              <mc:Fallback>
                <p:oleObj name="AxMath" r:id="rId15" imgW="15876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420959" y="6064195"/>
                        <a:ext cx="32969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03A3D749-7BA5-4B2B-B7DC-798841ED8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003073"/>
              </p:ext>
            </p:extLst>
          </p:nvPr>
        </p:nvGraphicFramePr>
        <p:xfrm>
          <a:off x="7293190" y="3819464"/>
          <a:ext cx="479425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0" name="AxMath" r:id="rId17" imgW="2396880" imgH="403560" progId="Equation.AxMath">
                  <p:embed/>
                </p:oleObj>
              </mc:Choice>
              <mc:Fallback>
                <p:oleObj name="AxMath" r:id="rId17" imgW="2396880" imgH="403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3190" y="3819464"/>
                        <a:ext cx="479425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6C48280B-C7D1-434C-9D8C-7B7E127806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252317"/>
              </p:ext>
            </p:extLst>
          </p:nvPr>
        </p:nvGraphicFramePr>
        <p:xfrm>
          <a:off x="6096000" y="5388473"/>
          <a:ext cx="6165851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1" name="AxMath" r:id="rId19" imgW="3082680" imgH="403560" progId="Equation.AxMath">
                  <p:embed/>
                </p:oleObj>
              </mc:Choice>
              <mc:Fallback>
                <p:oleObj name="AxMath" r:id="rId19" imgW="3082680" imgH="403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96000" y="5388473"/>
                        <a:ext cx="6165851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1680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D057B97-ECB7-453B-8D4E-9D53BD43F4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770385"/>
              </p:ext>
            </p:extLst>
          </p:nvPr>
        </p:nvGraphicFramePr>
        <p:xfrm>
          <a:off x="638145" y="539350"/>
          <a:ext cx="31083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7" name="AxMath" r:id="rId3" imgW="1553760" imgH="192240" progId="Equation.AxMath">
                  <p:embed/>
                </p:oleObj>
              </mc:Choice>
              <mc:Fallback>
                <p:oleObj name="AxMath" r:id="rId3" imgW="155376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8145" y="539350"/>
                        <a:ext cx="3108325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B58ABC4-DDD4-4446-9356-890FA7A0A8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377400"/>
              </p:ext>
            </p:extLst>
          </p:nvPr>
        </p:nvGraphicFramePr>
        <p:xfrm>
          <a:off x="638145" y="1198224"/>
          <a:ext cx="52070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" name="AxMath" r:id="rId5" imgW="2603880" imgH="403560" progId="Equation.AxMath">
                  <p:embed/>
                </p:oleObj>
              </mc:Choice>
              <mc:Fallback>
                <p:oleObj name="AxMath" r:id="rId5" imgW="2603880" imgH="403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8145" y="1198224"/>
                        <a:ext cx="52070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5A3B799-0D77-45B6-9021-499F9DEEA71E}"/>
              </a:ext>
            </a:extLst>
          </p:cNvPr>
          <p:cNvSpPr txBox="1"/>
          <p:nvPr/>
        </p:nvSpPr>
        <p:spPr>
          <a:xfrm>
            <a:off x="1373665" y="2968783"/>
            <a:ext cx="2889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存在问题</a:t>
            </a:r>
          </a:p>
        </p:txBody>
      </p:sp>
    </p:spTree>
    <p:extLst>
      <p:ext uri="{BB962C8B-B14F-4D97-AF65-F5344CB8AC3E}">
        <p14:creationId xmlns:p14="http://schemas.microsoft.com/office/powerpoint/2010/main" val="181378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90907F-73AC-4C0D-B8F8-4E8DEAC965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8" t="13073" r="11511" b="13269"/>
          <a:stretch/>
        </p:blipFill>
        <p:spPr>
          <a:xfrm>
            <a:off x="0" y="0"/>
            <a:ext cx="3465941" cy="3160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7506BF-BAA9-488A-AC1F-AEC8EC903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81" t="17523" r="34286" b="17454"/>
          <a:stretch/>
        </p:blipFill>
        <p:spPr>
          <a:xfrm>
            <a:off x="4363029" y="0"/>
            <a:ext cx="3465941" cy="27415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39633D-0923-4927-957D-8F32FB3908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39" t="20255" r="11393" b="18580"/>
          <a:stretch/>
        </p:blipFill>
        <p:spPr>
          <a:xfrm>
            <a:off x="8818485" y="-35510"/>
            <a:ext cx="3373515" cy="17009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CB1A85-BA54-43E8-9EC2-FD1DEFEEED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41" t="13151" r="25174" b="14304"/>
          <a:stretch/>
        </p:blipFill>
        <p:spPr>
          <a:xfrm>
            <a:off x="143435" y="3533862"/>
            <a:ext cx="3179069" cy="31870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7CB6B3E-EAAF-4593-9667-F9DF7AF72A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67" t="11004" r="9866" b="13010"/>
          <a:stretch/>
        </p:blipFill>
        <p:spPr>
          <a:xfrm>
            <a:off x="4178928" y="3287217"/>
            <a:ext cx="3958578" cy="346869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C421F04-93D4-4C2B-A937-FAC43E77F58E}"/>
              </a:ext>
            </a:extLst>
          </p:cNvPr>
          <p:cNvSpPr txBox="1"/>
          <p:nvPr/>
        </p:nvSpPr>
        <p:spPr>
          <a:xfrm>
            <a:off x="1560435" y="373412"/>
            <a:ext cx="1682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原始系统参数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AB4C418-0393-44F6-9E9A-6976330457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77" t="25658" r="14368" b="27250"/>
          <a:stretch/>
        </p:blipFill>
        <p:spPr>
          <a:xfrm>
            <a:off x="8264267" y="1993249"/>
            <a:ext cx="3958578" cy="129396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AC221F6-1E61-4BDD-80D8-2A53FBF6F6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505" t="15923" r="15020" b="14952"/>
          <a:stretch/>
        </p:blipFill>
        <p:spPr>
          <a:xfrm>
            <a:off x="8488391" y="3643477"/>
            <a:ext cx="2950080" cy="300065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4E8532C-0B95-4A2C-B3D5-40565B9DF2C5}"/>
              </a:ext>
            </a:extLst>
          </p:cNvPr>
          <p:cNvSpPr txBox="1"/>
          <p:nvPr/>
        </p:nvSpPr>
        <p:spPr>
          <a:xfrm>
            <a:off x="5800473" y="111802"/>
            <a:ext cx="1682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离散化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4ADDA83-009C-41EB-A174-4B681778077D}"/>
              </a:ext>
            </a:extLst>
          </p:cNvPr>
          <p:cNvSpPr txBox="1"/>
          <p:nvPr/>
        </p:nvSpPr>
        <p:spPr>
          <a:xfrm>
            <a:off x="10643402" y="635022"/>
            <a:ext cx="1682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设置权重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C3409AB-ACBB-43CE-B216-B65BBCED4FC4}"/>
              </a:ext>
            </a:extLst>
          </p:cNvPr>
          <p:cNvSpPr txBox="1"/>
          <p:nvPr/>
        </p:nvSpPr>
        <p:spPr>
          <a:xfrm>
            <a:off x="718916" y="3553695"/>
            <a:ext cx="2712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参考值、初始化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C12E18A-AAAC-4A21-BE9E-F32CC3DCAEF6}"/>
              </a:ext>
            </a:extLst>
          </p:cNvPr>
          <p:cNvSpPr txBox="1"/>
          <p:nvPr/>
        </p:nvSpPr>
        <p:spPr>
          <a:xfrm>
            <a:off x="5633325" y="3527008"/>
            <a:ext cx="2449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构建增广矩阵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C270B31-CF54-4B97-AF4E-439E32EAE791}"/>
              </a:ext>
            </a:extLst>
          </p:cNvPr>
          <p:cNvSpPr txBox="1"/>
          <p:nvPr/>
        </p:nvSpPr>
        <p:spPr>
          <a:xfrm>
            <a:off x="9664157" y="2117013"/>
            <a:ext cx="1682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6C465EB-703A-41F3-9BAC-68C402A7E710}"/>
              </a:ext>
            </a:extLst>
          </p:cNvPr>
          <p:cNvSpPr txBox="1"/>
          <p:nvPr/>
        </p:nvSpPr>
        <p:spPr>
          <a:xfrm>
            <a:off x="10430652" y="3815305"/>
            <a:ext cx="915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9F3B1DD7-277B-420C-996F-63BC92A267D3}"/>
              </a:ext>
            </a:extLst>
          </p:cNvPr>
          <p:cNvCxnSpPr/>
          <p:nvPr/>
        </p:nvCxnSpPr>
        <p:spPr>
          <a:xfrm flipV="1">
            <a:off x="3242605" y="541538"/>
            <a:ext cx="1311640" cy="5149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5B9A938-F829-4749-A0F9-AA34C0C4C7BB}"/>
              </a:ext>
            </a:extLst>
          </p:cNvPr>
          <p:cNvCxnSpPr>
            <a:cxnSpLocks/>
          </p:cNvCxnSpPr>
          <p:nvPr/>
        </p:nvCxnSpPr>
        <p:spPr>
          <a:xfrm flipV="1">
            <a:off x="7373273" y="991282"/>
            <a:ext cx="1445212" cy="1409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13D27B7-387D-4A9C-8D9D-F29C1655406B}"/>
              </a:ext>
            </a:extLst>
          </p:cNvPr>
          <p:cNvCxnSpPr>
            <a:cxnSpLocks/>
          </p:cNvCxnSpPr>
          <p:nvPr/>
        </p:nvCxnSpPr>
        <p:spPr>
          <a:xfrm flipV="1">
            <a:off x="3082911" y="4050228"/>
            <a:ext cx="1096017" cy="3039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4151054-D648-4B1E-934D-0273FDA1C683}"/>
              </a:ext>
            </a:extLst>
          </p:cNvPr>
          <p:cNvCxnSpPr/>
          <p:nvPr/>
        </p:nvCxnSpPr>
        <p:spPr>
          <a:xfrm flipV="1">
            <a:off x="6952627" y="2789973"/>
            <a:ext cx="1311640" cy="5149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32F522AD-0B82-4EEE-93AA-E69AB49F6710}"/>
              </a:ext>
            </a:extLst>
          </p:cNvPr>
          <p:cNvCxnSpPr>
            <a:cxnSpLocks/>
          </p:cNvCxnSpPr>
          <p:nvPr/>
        </p:nvCxnSpPr>
        <p:spPr>
          <a:xfrm>
            <a:off x="9963431" y="3271795"/>
            <a:ext cx="0" cy="5104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772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C389D3-193E-423C-9950-47FAECB84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7" t="12945" r="11389" b="11585"/>
          <a:stretch/>
        </p:blipFill>
        <p:spPr>
          <a:xfrm>
            <a:off x="257453" y="354390"/>
            <a:ext cx="3941685" cy="37004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DE0185E-9FC5-427F-877A-00DF041C324C}"/>
              </a:ext>
            </a:extLst>
          </p:cNvPr>
          <p:cNvSpPr txBox="1"/>
          <p:nvPr/>
        </p:nvSpPr>
        <p:spPr>
          <a:xfrm>
            <a:off x="4651272" y="278849"/>
            <a:ext cx="2889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74C905-291B-4355-B01B-DD8FA7B7E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407" y="354390"/>
            <a:ext cx="3329673" cy="30357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3FD7B9-8BD8-427B-B837-99B8AAB2D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643" y="4671873"/>
            <a:ext cx="1295400" cy="2381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51BD579-507E-43A9-B17E-30746DA025E7}"/>
              </a:ext>
            </a:extLst>
          </p:cNvPr>
          <p:cNvSpPr txBox="1"/>
          <p:nvPr/>
        </p:nvSpPr>
        <p:spPr>
          <a:xfrm>
            <a:off x="257453" y="4529326"/>
            <a:ext cx="182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存在问题：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67F254-FECC-46C5-863E-EAD617FF5C17}"/>
              </a:ext>
            </a:extLst>
          </p:cNvPr>
          <p:cNvSpPr txBox="1"/>
          <p:nvPr/>
        </p:nvSpPr>
        <p:spPr>
          <a:xfrm>
            <a:off x="257453" y="5407932"/>
            <a:ext cx="3221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与目标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相差甚远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4F1553C-AA1A-4878-8C8A-F3E089B6D76B}"/>
              </a:ext>
            </a:extLst>
          </p:cNvPr>
          <p:cNvSpPr txBox="1"/>
          <p:nvPr/>
        </p:nvSpPr>
        <p:spPr>
          <a:xfrm>
            <a:off x="3657343" y="5129642"/>
            <a:ext cx="32211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性能指标与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uk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有关，要求拉力越小越好，与控制目标相悖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E39C3E-D049-4B87-9F53-0D92F51AD29A}"/>
              </a:ext>
            </a:extLst>
          </p:cNvPr>
          <p:cNvSpPr txBox="1"/>
          <p:nvPr/>
        </p:nvSpPr>
        <p:spPr>
          <a:xfrm>
            <a:off x="8340243" y="4925099"/>
            <a:ext cx="3386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稳态非零参考值控制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956A154-3FBD-46E8-9C0A-B76DB70F41B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922845" y="5186709"/>
            <a:ext cx="1417398" cy="4532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94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07A1559-62FF-483E-8447-39FC36118333}"/>
              </a:ext>
            </a:extLst>
          </p:cNvPr>
          <p:cNvSpPr txBox="1"/>
          <p:nvPr/>
        </p:nvSpPr>
        <p:spPr>
          <a:xfrm>
            <a:off x="448908" y="605844"/>
            <a:ext cx="3386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稳态非零参考值控制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155E4FF7-14B1-429B-BBD1-AFE24A0324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934986"/>
              </p:ext>
            </p:extLst>
          </p:nvPr>
        </p:nvGraphicFramePr>
        <p:xfrm>
          <a:off x="5145781" y="676954"/>
          <a:ext cx="8223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8" name="AxMath" r:id="rId3" imgW="410760" imgH="190800" progId="Equation.AxMath">
                  <p:embed/>
                </p:oleObj>
              </mc:Choice>
              <mc:Fallback>
                <p:oleObj name="AxMath" r:id="rId3" imgW="410760" imgH="190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45781" y="676954"/>
                        <a:ext cx="8223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758889B-1FCA-48D7-A62B-E0771B48D9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010210"/>
              </p:ext>
            </p:extLst>
          </p:nvPr>
        </p:nvGraphicFramePr>
        <p:xfrm>
          <a:off x="1865930" y="2913373"/>
          <a:ext cx="19177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9" name="AxMath" r:id="rId5" imgW="958320" imgH="412920" progId="Equation.AxMath">
                  <p:embed/>
                </p:oleObj>
              </mc:Choice>
              <mc:Fallback>
                <p:oleObj name="AxMath" r:id="rId5" imgW="958320" imgH="412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5930" y="2913373"/>
                        <a:ext cx="1917700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50A7890-FAF0-471F-8C44-BFA2D66C17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933928"/>
              </p:ext>
            </p:extLst>
          </p:nvPr>
        </p:nvGraphicFramePr>
        <p:xfrm>
          <a:off x="857990" y="1688132"/>
          <a:ext cx="37560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0" name="AxMath" r:id="rId7" imgW="1877400" imgH="194760" progId="Equation.AxMath">
                  <p:embed/>
                </p:oleObj>
              </mc:Choice>
              <mc:Fallback>
                <p:oleObj name="AxMath" r:id="rId7" imgW="1877400" imgH="194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7990" y="1688132"/>
                        <a:ext cx="37560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DDEA816-ECD1-4BAA-BB0C-4666656741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085114"/>
              </p:ext>
            </p:extLst>
          </p:nvPr>
        </p:nvGraphicFramePr>
        <p:xfrm>
          <a:off x="1275380" y="2219590"/>
          <a:ext cx="30988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1" name="AxMath" r:id="rId9" imgW="1549440" imgH="194760" progId="Equation.AxMath">
                  <p:embed/>
                </p:oleObj>
              </mc:Choice>
              <mc:Fallback>
                <p:oleObj name="AxMath" r:id="rId9" imgW="1549440" imgH="194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75380" y="2219590"/>
                        <a:ext cx="3098800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8222DD65-723F-477B-B883-7D91381B7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82424"/>
              </p:ext>
            </p:extLst>
          </p:nvPr>
        </p:nvGraphicFramePr>
        <p:xfrm>
          <a:off x="828767" y="3843693"/>
          <a:ext cx="379412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2" name="AxMath" r:id="rId11" imgW="1897200" imgH="198720" progId="Equation.AxMath">
                  <p:embed/>
                </p:oleObj>
              </mc:Choice>
              <mc:Fallback>
                <p:oleObj name="AxMath" r:id="rId11" imgW="1897200" imgH="198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8767" y="3843693"/>
                        <a:ext cx="3794125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A5E115F-9C59-40D9-9587-E3C736EAF8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052645"/>
              </p:ext>
            </p:extLst>
          </p:nvPr>
        </p:nvGraphicFramePr>
        <p:xfrm>
          <a:off x="692150" y="4849813"/>
          <a:ext cx="49053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3" name="AxMath" r:id="rId13" imgW="2452320" imgH="403560" progId="Equation.AxMath">
                  <p:embed/>
                </p:oleObj>
              </mc:Choice>
              <mc:Fallback>
                <p:oleObj name="AxMath" r:id="rId13" imgW="2452320" imgH="403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92150" y="4849813"/>
                        <a:ext cx="4905375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860A4D4-4613-4368-99E3-6C8AB8B4EE73}"/>
              </a:ext>
            </a:extLst>
          </p:cNvPr>
          <p:cNvSpPr txBox="1"/>
          <p:nvPr/>
        </p:nvSpPr>
        <p:spPr>
          <a:xfrm>
            <a:off x="987935" y="5756019"/>
            <a:ext cx="3386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变成影响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uk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的差距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1D5E12A1-CCC2-4E64-BDE3-172CA80B30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344477"/>
              </p:ext>
            </p:extLst>
          </p:nvPr>
        </p:nvGraphicFramePr>
        <p:xfrm>
          <a:off x="6589620" y="1568805"/>
          <a:ext cx="4095750" cy="247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4" name="AxMath" r:id="rId15" imgW="2048040" imgH="1236960" progId="Equation.AxMath">
                  <p:embed/>
                </p:oleObj>
              </mc:Choice>
              <mc:Fallback>
                <p:oleObj name="AxMath" r:id="rId15" imgW="2048040" imgH="1236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589620" y="1568805"/>
                        <a:ext cx="4095750" cy="247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B57DB0C-743B-4E53-8021-6FBF14B6E4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06508"/>
              </p:ext>
            </p:extLst>
          </p:nvPr>
        </p:nvGraphicFramePr>
        <p:xfrm>
          <a:off x="6314674" y="3930619"/>
          <a:ext cx="14319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5" name="AxMath" r:id="rId17" imgW="715680" imgH="192240" progId="Equation.AxMath">
                  <p:embed/>
                </p:oleObj>
              </mc:Choice>
              <mc:Fallback>
                <p:oleObj name="AxMath" r:id="rId17" imgW="71568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314674" y="3930619"/>
                        <a:ext cx="1431925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B7E83B63-41B1-4D39-9EFE-75AFDB6DB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940498"/>
              </p:ext>
            </p:extLst>
          </p:nvPr>
        </p:nvGraphicFramePr>
        <p:xfrm>
          <a:off x="7946932" y="3912987"/>
          <a:ext cx="13811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6" name="AxMath" r:id="rId19" imgW="690840" imgH="192240" progId="Equation.AxMath">
                  <p:embed/>
                </p:oleObj>
              </mc:Choice>
              <mc:Fallback>
                <p:oleObj name="AxMath" r:id="rId19" imgW="69084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946932" y="3912987"/>
                        <a:ext cx="1381125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3B3FFF37-10B7-4308-A4C1-187652342E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260999"/>
              </p:ext>
            </p:extLst>
          </p:nvPr>
        </p:nvGraphicFramePr>
        <p:xfrm>
          <a:off x="5968106" y="4789068"/>
          <a:ext cx="54387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7" name="AxMath" r:id="rId21" imgW="2719080" imgH="403560" progId="Equation.AxMath">
                  <p:embed/>
                </p:oleObj>
              </mc:Choice>
              <mc:Fallback>
                <p:oleObj name="AxMath" r:id="rId21" imgW="2719080" imgH="403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968106" y="4789068"/>
                        <a:ext cx="5438775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A61A31A2-5AF3-46FA-93A2-662EB5609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635348"/>
              </p:ext>
            </p:extLst>
          </p:nvPr>
        </p:nvGraphicFramePr>
        <p:xfrm>
          <a:off x="781143" y="4175526"/>
          <a:ext cx="41656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8" name="AxMath" r:id="rId23" imgW="2082240" imgH="397800" progId="Equation.AxMath">
                  <p:embed/>
                </p:oleObj>
              </mc:Choice>
              <mc:Fallback>
                <p:oleObj name="AxMath" r:id="rId23" imgW="2082240" imgH="39780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AE76E112-3E98-4099-8262-35DCB8E53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81143" y="4175526"/>
                        <a:ext cx="4165600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BFBAE72-BFD4-4BC4-9AEB-86A914AA6677}"/>
              </a:ext>
            </a:extLst>
          </p:cNvPr>
          <p:cNvCxnSpPr>
            <a:cxnSpLocks/>
          </p:cNvCxnSpPr>
          <p:nvPr/>
        </p:nvCxnSpPr>
        <p:spPr>
          <a:xfrm flipH="1" flipV="1">
            <a:off x="1275381" y="2851369"/>
            <a:ext cx="590549" cy="1846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048C05F-215B-49D9-A6F9-AD7F15C14CE1}"/>
              </a:ext>
            </a:extLst>
          </p:cNvPr>
          <p:cNvSpPr txBox="1"/>
          <p:nvPr/>
        </p:nvSpPr>
        <p:spPr>
          <a:xfrm>
            <a:off x="1" y="2514441"/>
            <a:ext cx="1340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已知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38D537-56CF-4D66-8F89-4F3DA36F67D0}"/>
              </a:ext>
            </a:extLst>
          </p:cNvPr>
          <p:cNvSpPr txBox="1"/>
          <p:nvPr/>
        </p:nvSpPr>
        <p:spPr>
          <a:xfrm>
            <a:off x="-56784" y="3316676"/>
            <a:ext cx="1453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已知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1E321A7-5628-451A-A6C3-E63422178BC8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670022" y="3037661"/>
            <a:ext cx="0" cy="2790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016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3263C5-8D1A-40FA-9EB0-88B308107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7581530" cy="39505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E14A0DA-D516-43B0-AA9F-07DD355AD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1" t="11262" r="8582" b="10291"/>
          <a:stretch/>
        </p:blipFill>
        <p:spPr>
          <a:xfrm>
            <a:off x="7699900" y="701258"/>
            <a:ext cx="4492099" cy="34458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D404A9-0A60-4D6B-A65B-D993A7DA819F}"/>
              </a:ext>
            </a:extLst>
          </p:cNvPr>
          <p:cNvSpPr txBox="1"/>
          <p:nvPr/>
        </p:nvSpPr>
        <p:spPr>
          <a:xfrm>
            <a:off x="7459754" y="89019"/>
            <a:ext cx="497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：构建增广矩阵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ud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A36DB1-4441-4709-B7EE-600E26BD8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30" t="16566" r="13633" b="14951"/>
          <a:stretch/>
        </p:blipFill>
        <p:spPr>
          <a:xfrm>
            <a:off x="3364637" y="3521809"/>
            <a:ext cx="3426780" cy="3202986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78DAE51-8FDD-4744-B3F8-826AE907E16D}"/>
              </a:ext>
            </a:extLst>
          </p:cNvPr>
          <p:cNvCxnSpPr>
            <a:cxnSpLocks/>
          </p:cNvCxnSpPr>
          <p:nvPr/>
        </p:nvCxnSpPr>
        <p:spPr>
          <a:xfrm flipH="1" flipV="1">
            <a:off x="5175682" y="2272683"/>
            <a:ext cx="153280" cy="2241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254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5336D58-9FAB-4AAD-BAA5-DF0501B7B5CA}"/>
              </a:ext>
            </a:extLst>
          </p:cNvPr>
          <p:cNvSpPr txBox="1"/>
          <p:nvPr/>
        </p:nvSpPr>
        <p:spPr>
          <a:xfrm>
            <a:off x="457354" y="235781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动态规划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A363D1-8D83-4527-8997-64BC63AEE7AF}"/>
              </a:ext>
            </a:extLst>
          </p:cNvPr>
          <p:cNvSpPr txBox="1"/>
          <p:nvPr/>
        </p:nvSpPr>
        <p:spPr>
          <a:xfrm>
            <a:off x="457373" y="831289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离散系统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C86FBBA-E927-4745-A9BA-C23D6E8331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795635"/>
              </p:ext>
            </p:extLst>
          </p:nvPr>
        </p:nvGraphicFramePr>
        <p:xfrm>
          <a:off x="2998422" y="908326"/>
          <a:ext cx="21082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" name="AxMath" r:id="rId3" imgW="1053720" imgH="208080" progId="Equation.AxMath">
                  <p:embed/>
                </p:oleObj>
              </mc:Choice>
              <mc:Fallback>
                <p:oleObj name="AxMath" r:id="rId3" imgW="1053720" imgH="2080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8422" y="908326"/>
                        <a:ext cx="21082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DB7D303-E930-423B-854C-35B505A4CB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057874"/>
              </p:ext>
            </p:extLst>
          </p:nvPr>
        </p:nvGraphicFramePr>
        <p:xfrm>
          <a:off x="5841121" y="1512009"/>
          <a:ext cx="32162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9" name="AxMath" r:id="rId5" imgW="1608480" imgH="403560" progId="Equation.AxMath">
                  <p:embed/>
                </p:oleObj>
              </mc:Choice>
              <mc:Fallback>
                <p:oleObj name="AxMath" r:id="rId5" imgW="1608480" imgH="403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41121" y="1512009"/>
                        <a:ext cx="3216275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EEC59CA-AFBA-4B5A-81F1-8505132071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104251"/>
              </p:ext>
            </p:extLst>
          </p:nvPr>
        </p:nvGraphicFramePr>
        <p:xfrm>
          <a:off x="288677" y="2262293"/>
          <a:ext cx="7588251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0" name="AxMath" r:id="rId7" imgW="3794760" imgH="295200" progId="Equation.AxMath">
                  <p:embed/>
                </p:oleObj>
              </mc:Choice>
              <mc:Fallback>
                <p:oleObj name="AxMath" r:id="rId7" imgW="3794760" imgH="295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8677" y="2262293"/>
                        <a:ext cx="7588251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6E0B58E-A283-4929-8FC2-36EFDA32AB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834414"/>
              </p:ext>
            </p:extLst>
          </p:nvPr>
        </p:nvGraphicFramePr>
        <p:xfrm>
          <a:off x="457354" y="1426797"/>
          <a:ext cx="23622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1" name="AxMath" r:id="rId9" imgW="1180440" imgH="208080" progId="Equation.AxMath">
                  <p:embed/>
                </p:oleObj>
              </mc:Choice>
              <mc:Fallback>
                <p:oleObj name="AxMath" r:id="rId9" imgW="1180440" imgH="2080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7354" y="1426797"/>
                        <a:ext cx="23622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8C834525-DD7D-4EAE-A07C-ED2698DE43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724"/>
              </p:ext>
            </p:extLst>
          </p:nvPr>
        </p:nvGraphicFramePr>
        <p:xfrm>
          <a:off x="383773" y="4249699"/>
          <a:ext cx="81184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2" name="AxMath" r:id="rId11" imgW="4058640" imgH="208080" progId="Equation.AxMath">
                  <p:embed/>
                </p:oleObj>
              </mc:Choice>
              <mc:Fallback>
                <p:oleObj name="AxMath" r:id="rId11" imgW="4058640" imgH="2080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3773" y="4249699"/>
                        <a:ext cx="811847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F312771-36F6-4620-B772-5DE7AC0DD224}"/>
              </a:ext>
            </a:extLst>
          </p:cNvPr>
          <p:cNvCxnSpPr>
            <a:cxnSpLocks/>
          </p:cNvCxnSpPr>
          <p:nvPr/>
        </p:nvCxnSpPr>
        <p:spPr>
          <a:xfrm>
            <a:off x="4082802" y="3404184"/>
            <a:ext cx="5948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B829478-4A67-409A-B9F3-0A1D212AA2FE}"/>
              </a:ext>
            </a:extLst>
          </p:cNvPr>
          <p:cNvSpPr txBox="1"/>
          <p:nvPr/>
        </p:nvSpPr>
        <p:spPr>
          <a:xfrm>
            <a:off x="6084372" y="3563232"/>
            <a:ext cx="162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贝尔曼最优化理论</a:t>
            </a: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51004C95-0384-4758-8153-E272FF7470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673558"/>
              </p:ext>
            </p:extLst>
          </p:nvPr>
        </p:nvGraphicFramePr>
        <p:xfrm>
          <a:off x="383773" y="3032709"/>
          <a:ext cx="320357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3" name="AxMath" r:id="rId13" imgW="1602360" imgH="371880" progId="Equation.AxMath">
                  <p:embed/>
                </p:oleObj>
              </mc:Choice>
              <mc:Fallback>
                <p:oleObj name="AxMath" r:id="rId13" imgW="1602360" imgH="371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3773" y="3032709"/>
                        <a:ext cx="3203575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1FC692C6-99D4-4B94-918F-6BCF59A3BB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049320"/>
              </p:ext>
            </p:extLst>
          </p:nvPr>
        </p:nvGraphicFramePr>
        <p:xfrm>
          <a:off x="5173068" y="3169532"/>
          <a:ext cx="787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4" name="AxMath" r:id="rId15" imgW="393480" imgH="196200" progId="Equation.AxMath">
                  <p:embed/>
                </p:oleObj>
              </mc:Choice>
              <mc:Fallback>
                <p:oleObj name="AxMath" r:id="rId15" imgW="393480" imgH="196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173068" y="3169532"/>
                        <a:ext cx="7874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FA06604-D41D-4B38-9BD4-F401D292018A}"/>
              </a:ext>
            </a:extLst>
          </p:cNvPr>
          <p:cNvCxnSpPr>
            <a:cxnSpLocks/>
          </p:cNvCxnSpPr>
          <p:nvPr/>
        </p:nvCxnSpPr>
        <p:spPr>
          <a:xfrm>
            <a:off x="5714660" y="3603127"/>
            <a:ext cx="126461" cy="7499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EC145495-B6DC-409B-8FC8-05504D9D7B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146525"/>
              </p:ext>
            </p:extLst>
          </p:nvPr>
        </p:nvGraphicFramePr>
        <p:xfrm>
          <a:off x="383773" y="4962224"/>
          <a:ext cx="78327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" name="AxMath" r:id="rId17" imgW="3916440" imgH="295200" progId="Equation.AxMath">
                  <p:embed/>
                </p:oleObj>
              </mc:Choice>
              <mc:Fallback>
                <p:oleObj name="AxMath" r:id="rId17" imgW="3916440" imgH="295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83773" y="4962224"/>
                        <a:ext cx="7832725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BF119700-BE89-4684-81D3-558CC4CF5E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894071"/>
              </p:ext>
            </p:extLst>
          </p:nvPr>
        </p:nvGraphicFramePr>
        <p:xfrm>
          <a:off x="457354" y="5634645"/>
          <a:ext cx="39687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6" name="AxMath" r:id="rId19" imgW="1985040" imgH="371880" progId="Equation.AxMath">
                  <p:embed/>
                </p:oleObj>
              </mc:Choice>
              <mc:Fallback>
                <p:oleObj name="AxMath" r:id="rId19" imgW="1985040" imgH="371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57354" y="5634645"/>
                        <a:ext cx="3968750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63BB197-8E38-4E76-9F5E-59A58D7F753E}"/>
              </a:ext>
            </a:extLst>
          </p:cNvPr>
          <p:cNvCxnSpPr>
            <a:cxnSpLocks/>
          </p:cNvCxnSpPr>
          <p:nvPr/>
        </p:nvCxnSpPr>
        <p:spPr>
          <a:xfrm>
            <a:off x="4995748" y="5970469"/>
            <a:ext cx="5948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CA12BBDC-2DD0-4001-A8B9-5E9ABEBA83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022692"/>
              </p:ext>
            </p:extLst>
          </p:nvPr>
        </p:nvGraphicFramePr>
        <p:xfrm>
          <a:off x="6036707" y="5736500"/>
          <a:ext cx="8858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7" name="AxMath" r:id="rId21" imgW="443520" imgH="196200" progId="Equation.AxMath">
                  <p:embed/>
                </p:oleObj>
              </mc:Choice>
              <mc:Fallback>
                <p:oleObj name="AxMath" r:id="rId21" imgW="443520" imgH="19620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1FC692C6-99D4-4B94-918F-6BCF59A3BB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36707" y="5736500"/>
                        <a:ext cx="8858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5279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FC77846-FE93-4208-AFCE-D390A2303AA2}"/>
              </a:ext>
            </a:extLst>
          </p:cNvPr>
          <p:cNvSpPr txBox="1"/>
          <p:nvPr/>
        </p:nvSpPr>
        <p:spPr>
          <a:xfrm>
            <a:off x="1135877" y="275450"/>
            <a:ext cx="2672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参考值不是常数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49C6102-76BF-42A5-BC4F-98375C873E33}"/>
              </a:ext>
            </a:extLst>
          </p:cNvPr>
          <p:cNvCxnSpPr>
            <a:cxnSpLocks/>
          </p:cNvCxnSpPr>
          <p:nvPr/>
        </p:nvCxnSpPr>
        <p:spPr>
          <a:xfrm>
            <a:off x="2472189" y="907021"/>
            <a:ext cx="0" cy="344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F59EE58-1F95-4D4A-8E56-3CE62F6A394C}"/>
              </a:ext>
            </a:extLst>
          </p:cNvPr>
          <p:cNvSpPr txBox="1"/>
          <p:nvPr/>
        </p:nvSpPr>
        <p:spPr>
          <a:xfrm>
            <a:off x="1291226" y="1305017"/>
            <a:ext cx="236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输入增量控制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7447829-9629-4F84-AC44-84B3933047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461292"/>
              </p:ext>
            </p:extLst>
          </p:nvPr>
        </p:nvGraphicFramePr>
        <p:xfrm>
          <a:off x="806450" y="2404724"/>
          <a:ext cx="356552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9" name="AxMath" r:id="rId3" imgW="1783440" imgH="415440" progId="Equation.AxMath">
                  <p:embed/>
                </p:oleObj>
              </mc:Choice>
              <mc:Fallback>
                <p:oleObj name="AxMath" r:id="rId3" imgW="1783440" imgH="415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6450" y="2404724"/>
                        <a:ext cx="3565525" cy="83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6C454A1-ECCA-4BCB-A206-57E25E7BFC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32983"/>
              </p:ext>
            </p:extLst>
          </p:nvPr>
        </p:nvGraphicFramePr>
        <p:xfrm>
          <a:off x="526311" y="3372082"/>
          <a:ext cx="526732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0" name="AxMath" r:id="rId5" imgW="2633040" imgH="403560" progId="Equation.AxMath">
                  <p:embed/>
                </p:oleObj>
              </mc:Choice>
              <mc:Fallback>
                <p:oleObj name="AxMath" r:id="rId5" imgW="2633040" imgH="403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6311" y="3372082"/>
                        <a:ext cx="5267325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02F6DA43-F7D3-49D5-90B7-1CABC0C0C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24461"/>
              </p:ext>
            </p:extLst>
          </p:nvPr>
        </p:nvGraphicFramePr>
        <p:xfrm>
          <a:off x="689425" y="4314040"/>
          <a:ext cx="161290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1" name="AxMath" r:id="rId7" imgW="805680" imgH="580320" progId="Equation.AxMath">
                  <p:embed/>
                </p:oleObj>
              </mc:Choice>
              <mc:Fallback>
                <p:oleObj name="AxMath" r:id="rId7" imgW="805680" imgH="5803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9425" y="4314040"/>
                        <a:ext cx="1612900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76E9D43-29A3-493F-8D3D-C0D04A772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100246"/>
              </p:ext>
            </p:extLst>
          </p:nvPr>
        </p:nvGraphicFramePr>
        <p:xfrm>
          <a:off x="2589213" y="4687888"/>
          <a:ext cx="26670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2" name="AxMath" r:id="rId9" imgW="1334160" imgH="207720" progId="Equation.AxMath">
                  <p:embed/>
                </p:oleObj>
              </mc:Choice>
              <mc:Fallback>
                <p:oleObj name="AxMath" r:id="rId9" imgW="1334160" imgH="207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89213" y="4687888"/>
                        <a:ext cx="26670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7E77D2A-0035-41BF-9366-B3C619CA61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461759"/>
              </p:ext>
            </p:extLst>
          </p:nvPr>
        </p:nvGraphicFramePr>
        <p:xfrm>
          <a:off x="595436" y="5552983"/>
          <a:ext cx="28067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3" name="AxMath" r:id="rId11" imgW="1403640" imgH="554760" progId="Equation.AxMath">
                  <p:embed/>
                </p:oleObj>
              </mc:Choice>
              <mc:Fallback>
                <p:oleObj name="AxMath" r:id="rId11" imgW="1403640" imgH="554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5436" y="5552983"/>
                        <a:ext cx="2806700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4760CEAF-C110-42F6-93B4-D5B1F877E2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667587"/>
              </p:ext>
            </p:extLst>
          </p:nvPr>
        </p:nvGraphicFramePr>
        <p:xfrm>
          <a:off x="3653151" y="5552982"/>
          <a:ext cx="14732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4" name="AxMath" r:id="rId13" imgW="736560" imgH="553320" progId="Equation.AxMath">
                  <p:embed/>
                </p:oleObj>
              </mc:Choice>
              <mc:Fallback>
                <p:oleObj name="AxMath" r:id="rId13" imgW="736560" imgH="5533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53151" y="5552982"/>
                        <a:ext cx="1473200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41E6F4CF-D2AF-415F-AF93-FD98117519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436894"/>
              </p:ext>
            </p:extLst>
          </p:nvPr>
        </p:nvGraphicFramePr>
        <p:xfrm>
          <a:off x="5618702" y="600232"/>
          <a:ext cx="284162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5" name="AxMath" r:id="rId15" imgW="1420200" imgH="198360" progId="Equation.AxMath">
                  <p:embed/>
                </p:oleObj>
              </mc:Choice>
              <mc:Fallback>
                <p:oleObj name="AxMath" r:id="rId15" imgW="1420200" imgH="198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618702" y="600232"/>
                        <a:ext cx="2841625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CC417B4-9C8F-4409-AC74-AB99803B87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894672"/>
              </p:ext>
            </p:extLst>
          </p:nvPr>
        </p:nvGraphicFramePr>
        <p:xfrm>
          <a:off x="5256213" y="1338974"/>
          <a:ext cx="5127625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6" name="AxMath" r:id="rId17" imgW="2563200" imgH="580320" progId="Equation.AxMath">
                  <p:embed/>
                </p:oleObj>
              </mc:Choice>
              <mc:Fallback>
                <p:oleObj name="AxMath" r:id="rId17" imgW="2563200" imgH="5803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256213" y="1338974"/>
                        <a:ext cx="5127625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78F9D858-4E56-4791-B22A-332320620F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160898"/>
              </p:ext>
            </p:extLst>
          </p:nvPr>
        </p:nvGraphicFramePr>
        <p:xfrm>
          <a:off x="5489050" y="2670638"/>
          <a:ext cx="14319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7" name="AxMath" r:id="rId19" imgW="715680" imgH="192240" progId="Equation.AxMath">
                  <p:embed/>
                </p:oleObj>
              </mc:Choice>
              <mc:Fallback>
                <p:oleObj name="AxMath" r:id="rId19" imgW="71568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489050" y="2670638"/>
                        <a:ext cx="1431925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BA35B7B4-0262-4276-811F-0C94C36087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965182"/>
              </p:ext>
            </p:extLst>
          </p:nvPr>
        </p:nvGraphicFramePr>
        <p:xfrm>
          <a:off x="7347487" y="2650803"/>
          <a:ext cx="13811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8" name="AxMath" r:id="rId21" imgW="690840" imgH="192240" progId="Equation.AxMath">
                  <p:embed/>
                </p:oleObj>
              </mc:Choice>
              <mc:Fallback>
                <p:oleObj name="AxMath" r:id="rId21" imgW="690840" imgH="192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347487" y="2650803"/>
                        <a:ext cx="1381125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B7EAE02D-B3F0-46D6-B7E2-A90368AF0A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039043"/>
              </p:ext>
            </p:extLst>
          </p:nvPr>
        </p:nvGraphicFramePr>
        <p:xfrm>
          <a:off x="6011276" y="3399963"/>
          <a:ext cx="596265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9" name="AxMath" r:id="rId23" imgW="2981520" imgH="403560" progId="Equation.AxMath">
                  <p:embed/>
                </p:oleObj>
              </mc:Choice>
              <mc:Fallback>
                <p:oleObj name="AxMath" r:id="rId23" imgW="2981520" imgH="403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11276" y="3399963"/>
                        <a:ext cx="596265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3188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F87450-FBB7-4B8A-AAA8-8552B5A59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8" y="506028"/>
            <a:ext cx="8386443" cy="43830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A27875-23D4-4AC4-A549-4E4598B22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223" y="1156502"/>
            <a:ext cx="35909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00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3848948B-5C9B-43A0-852E-2F1ECB5CDF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018319"/>
              </p:ext>
            </p:extLst>
          </p:nvPr>
        </p:nvGraphicFramePr>
        <p:xfrm>
          <a:off x="457372" y="1906773"/>
          <a:ext cx="82518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name="AxMath" r:id="rId3" imgW="4126680" imgH="295200" progId="Equation.AxMath">
                  <p:embed/>
                </p:oleObj>
              </mc:Choice>
              <mc:Fallback>
                <p:oleObj name="AxMath" r:id="rId3" imgW="4126680" imgH="295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372" y="1906773"/>
                        <a:ext cx="8251825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694D6957-2406-4AB8-9177-1E37F99EBECC}"/>
              </a:ext>
            </a:extLst>
          </p:cNvPr>
          <p:cNvSpPr txBox="1"/>
          <p:nvPr/>
        </p:nvSpPr>
        <p:spPr>
          <a:xfrm>
            <a:off x="457372" y="831289"/>
            <a:ext cx="5250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一般形式（贝尔曼动态规划方程）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078AFDC-0B92-4C68-A49D-0FD392FED7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526044"/>
              </p:ext>
            </p:extLst>
          </p:nvPr>
        </p:nvGraphicFramePr>
        <p:xfrm>
          <a:off x="457372" y="3049587"/>
          <a:ext cx="437515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" name="AxMath" r:id="rId5" imgW="2188080" imgH="380160" progId="Equation.AxMath">
                  <p:embed/>
                </p:oleObj>
              </mc:Choice>
              <mc:Fallback>
                <p:oleObj name="AxMath" r:id="rId5" imgW="2188080" imgH="3801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372" y="3049587"/>
                        <a:ext cx="4375150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485CEDF-E14B-4461-A501-5B58D26459A2}"/>
              </a:ext>
            </a:extLst>
          </p:cNvPr>
          <p:cNvCxnSpPr>
            <a:cxnSpLocks/>
          </p:cNvCxnSpPr>
          <p:nvPr/>
        </p:nvCxnSpPr>
        <p:spPr>
          <a:xfrm>
            <a:off x="5341977" y="3429000"/>
            <a:ext cx="5948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4B17107-9A01-4C2E-93CB-9EAB65FE1392}"/>
              </a:ext>
            </a:extLst>
          </p:cNvPr>
          <p:cNvSpPr txBox="1"/>
          <p:nvPr/>
        </p:nvSpPr>
        <p:spPr>
          <a:xfrm>
            <a:off x="6255213" y="2951945"/>
            <a:ext cx="979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递归，逆向</a:t>
            </a:r>
          </a:p>
        </p:txBody>
      </p:sp>
    </p:spTree>
    <p:extLst>
      <p:ext uri="{BB962C8B-B14F-4D97-AF65-F5344CB8AC3E}">
        <p14:creationId xmlns:p14="http://schemas.microsoft.com/office/powerpoint/2010/main" val="208717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BEB56BC-6294-4E1F-B422-4CFBA8CAAABB}"/>
              </a:ext>
            </a:extLst>
          </p:cNvPr>
          <p:cNvSpPr txBox="1"/>
          <p:nvPr/>
        </p:nvSpPr>
        <p:spPr>
          <a:xfrm>
            <a:off x="457372" y="600470"/>
            <a:ext cx="1180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BA430D7-6B55-431C-9BC5-CC2D2AD6DF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37088"/>
              </p:ext>
            </p:extLst>
          </p:nvPr>
        </p:nvGraphicFramePr>
        <p:xfrm>
          <a:off x="2239963" y="708025"/>
          <a:ext cx="19462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3" name="AxMath" r:id="rId3" imgW="973080" imgH="208080" progId="Equation.AxMath">
                  <p:embed/>
                </p:oleObj>
              </mc:Choice>
              <mc:Fallback>
                <p:oleObj name="AxMath" r:id="rId3" imgW="973080" imgH="2080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9963" y="708025"/>
                        <a:ext cx="194627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5CA655E-C1C5-4AB0-B47C-63E6F94A51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269252"/>
              </p:ext>
            </p:extLst>
          </p:nvPr>
        </p:nvGraphicFramePr>
        <p:xfrm>
          <a:off x="6472423" y="509655"/>
          <a:ext cx="11874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" name="AxMath" r:id="rId5" imgW="594000" imgH="352440" progId="Equation.AxMath">
                  <p:embed/>
                </p:oleObj>
              </mc:Choice>
              <mc:Fallback>
                <p:oleObj name="AxMath" r:id="rId5" imgW="594000" imgH="352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72423" y="509655"/>
                        <a:ext cx="1187450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7F68286-DBE6-4B3A-8D43-F3E2EE3C8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291200"/>
              </p:ext>
            </p:extLst>
          </p:nvPr>
        </p:nvGraphicFramePr>
        <p:xfrm>
          <a:off x="659661" y="1297820"/>
          <a:ext cx="6829425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5" name="AxMath" r:id="rId7" imgW="3414600" imgH="374040" progId="Equation.AxMath">
                  <p:embed/>
                </p:oleObj>
              </mc:Choice>
              <mc:Fallback>
                <p:oleObj name="AxMath" r:id="rId7" imgW="3414600" imgH="374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9661" y="1297820"/>
                        <a:ext cx="6829425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3329A13-8A53-4B7E-B753-03A952EA32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411680"/>
              </p:ext>
            </p:extLst>
          </p:nvPr>
        </p:nvGraphicFramePr>
        <p:xfrm>
          <a:off x="377503" y="2211075"/>
          <a:ext cx="96551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" name="AxMath" r:id="rId9" imgW="4828320" imgH="381600" progId="Equation.AxMath">
                  <p:embed/>
                </p:oleObj>
              </mc:Choice>
              <mc:Fallback>
                <p:oleObj name="AxMath" r:id="rId9" imgW="4828320" imgH="381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503" y="2211075"/>
                        <a:ext cx="965517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75FFADC-51E9-4628-B614-12BE547504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690998"/>
              </p:ext>
            </p:extLst>
          </p:nvPr>
        </p:nvGraphicFramePr>
        <p:xfrm>
          <a:off x="173269" y="3612194"/>
          <a:ext cx="120808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7" name="AxMath" r:id="rId11" imgW="6040080" imgH="404280" progId="Equation.AxMath">
                  <p:embed/>
                </p:oleObj>
              </mc:Choice>
              <mc:Fallback>
                <p:oleObj name="AxMath" r:id="rId11" imgW="6040080" imgH="404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3269" y="3612194"/>
                        <a:ext cx="1208087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7D4E66B-F2BD-449F-B987-37C328C03FFD}"/>
              </a:ext>
            </a:extLst>
          </p:cNvPr>
          <p:cNvCxnSpPr>
            <a:cxnSpLocks/>
          </p:cNvCxnSpPr>
          <p:nvPr/>
        </p:nvCxnSpPr>
        <p:spPr>
          <a:xfrm flipV="1">
            <a:off x="2286370" y="2973075"/>
            <a:ext cx="927347" cy="6867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28A0043-C241-46C2-BB5B-BF2867C4C7D8}"/>
              </a:ext>
            </a:extLst>
          </p:cNvPr>
          <p:cNvSpPr txBox="1"/>
          <p:nvPr/>
        </p:nvSpPr>
        <p:spPr>
          <a:xfrm>
            <a:off x="3213717" y="3054837"/>
            <a:ext cx="1180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B625EE6-EF1D-47F8-BB7B-5EC58CDEBF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079531"/>
              </p:ext>
            </p:extLst>
          </p:nvPr>
        </p:nvGraphicFramePr>
        <p:xfrm>
          <a:off x="377503" y="4774371"/>
          <a:ext cx="8413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8" name="AxMath" r:id="rId13" imgW="421200" imgH="189360" progId="Equation.AxMath">
                  <p:embed/>
                </p:oleObj>
              </mc:Choice>
              <mc:Fallback>
                <p:oleObj name="AxMath" r:id="rId13" imgW="42120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7503" y="4774371"/>
                        <a:ext cx="8413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33658DE2-18AC-41F6-9C16-63C6F7E66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643245"/>
              </p:ext>
            </p:extLst>
          </p:nvPr>
        </p:nvGraphicFramePr>
        <p:xfrm>
          <a:off x="377503" y="5474433"/>
          <a:ext cx="94138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9" name="AxMath" r:id="rId15" imgW="4706640" imgH="297360" progId="Equation.AxMath">
                  <p:embed/>
                </p:oleObj>
              </mc:Choice>
              <mc:Fallback>
                <p:oleObj name="AxMath" r:id="rId15" imgW="4706640" imgH="297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7503" y="5474433"/>
                        <a:ext cx="9413875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7C09F6AB-5333-4836-A269-2483DAFEF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512833"/>
              </p:ext>
            </p:extLst>
          </p:nvPr>
        </p:nvGraphicFramePr>
        <p:xfrm>
          <a:off x="3981682" y="4509301"/>
          <a:ext cx="3081337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" name="AxMath" r:id="rId17" imgW="2445840" imgH="670680" progId="Equation.AxMath">
                  <p:embed/>
                </p:oleObj>
              </mc:Choice>
              <mc:Fallback>
                <p:oleObj name="AxMath" r:id="rId17" imgW="2445840" imgH="670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81682" y="4509301"/>
                        <a:ext cx="3081337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31ACA73-0CE7-470F-B0AC-559CD6C9FB87}"/>
              </a:ext>
            </a:extLst>
          </p:cNvPr>
          <p:cNvCxnSpPr>
            <a:cxnSpLocks/>
          </p:cNvCxnSpPr>
          <p:nvPr/>
        </p:nvCxnSpPr>
        <p:spPr>
          <a:xfrm>
            <a:off x="3438081" y="5941712"/>
            <a:ext cx="440888" cy="38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755FA5A-A6B9-402B-A075-3634F4CF2B94}"/>
              </a:ext>
            </a:extLst>
          </p:cNvPr>
          <p:cNvCxnSpPr>
            <a:cxnSpLocks/>
          </p:cNvCxnSpPr>
          <p:nvPr/>
        </p:nvCxnSpPr>
        <p:spPr>
          <a:xfrm flipH="1">
            <a:off x="4402467" y="5929622"/>
            <a:ext cx="469351" cy="3964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436AFC9-6F08-4ABE-82DB-E60F0A666AFF}"/>
              </a:ext>
            </a:extLst>
          </p:cNvPr>
          <p:cNvSpPr txBox="1"/>
          <p:nvPr/>
        </p:nvSpPr>
        <p:spPr>
          <a:xfrm>
            <a:off x="3804181" y="6326066"/>
            <a:ext cx="193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u(t)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无关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F8D3405-F92E-4C2A-A8EF-19E451EB119E}"/>
              </a:ext>
            </a:extLst>
          </p:cNvPr>
          <p:cNvCxnSpPr>
            <a:cxnSpLocks/>
          </p:cNvCxnSpPr>
          <p:nvPr/>
        </p:nvCxnSpPr>
        <p:spPr>
          <a:xfrm flipH="1" flipV="1">
            <a:off x="3213101" y="1123690"/>
            <a:ext cx="3849918" cy="4350743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368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8F371D4-9A70-43C3-AAAA-87A737E638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445685"/>
              </p:ext>
            </p:extLst>
          </p:nvPr>
        </p:nvGraphicFramePr>
        <p:xfrm>
          <a:off x="1092847" y="963120"/>
          <a:ext cx="67087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" name="AxMath" r:id="rId3" imgW="3354840" imgH="291600" progId="Equation.AxMath">
                  <p:embed/>
                </p:oleObj>
              </mc:Choice>
              <mc:Fallback>
                <p:oleObj name="AxMath" r:id="rId3" imgW="3354840" imgH="291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2847" y="963120"/>
                        <a:ext cx="67087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B05EB66-355C-4900-8D29-ED8BAA30C9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227392"/>
              </p:ext>
            </p:extLst>
          </p:nvPr>
        </p:nvGraphicFramePr>
        <p:xfrm>
          <a:off x="1092847" y="1683397"/>
          <a:ext cx="30067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7" name="AxMath" r:id="rId5" imgW="1502640" imgH="263880" progId="Equation.AxMath">
                  <p:embed/>
                </p:oleObj>
              </mc:Choice>
              <mc:Fallback>
                <p:oleObj name="AxMath" r:id="rId5" imgW="1502640" imgH="263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2847" y="1683397"/>
                        <a:ext cx="300672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56F1A024-6FCA-46A0-A82E-F17171CF8570}"/>
              </a:ext>
            </a:extLst>
          </p:cNvPr>
          <p:cNvSpPr txBox="1"/>
          <p:nvPr/>
        </p:nvSpPr>
        <p:spPr>
          <a:xfrm>
            <a:off x="8829015" y="1221157"/>
            <a:ext cx="1646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HJB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方程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1F6C536-0553-472E-B17B-18AE78701E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1096388"/>
              </p:ext>
            </p:extLst>
          </p:nvPr>
        </p:nvGraphicFramePr>
        <p:xfrm>
          <a:off x="989659" y="3284430"/>
          <a:ext cx="62198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8" name="AxMath" r:id="rId7" imgW="3109320" imgH="208080" progId="Equation.AxMath">
                  <p:embed/>
                </p:oleObj>
              </mc:Choice>
              <mc:Fallback>
                <p:oleObj name="AxMath" r:id="rId7" imgW="3109320" imgH="2080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89659" y="3284430"/>
                        <a:ext cx="62198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6E5C655-376B-422C-B434-C18D62A1BEDE}"/>
              </a:ext>
            </a:extLst>
          </p:cNvPr>
          <p:cNvCxnSpPr>
            <a:cxnSpLocks/>
          </p:cNvCxnSpPr>
          <p:nvPr/>
        </p:nvCxnSpPr>
        <p:spPr>
          <a:xfrm flipH="1">
            <a:off x="5007006" y="1482571"/>
            <a:ext cx="408373" cy="17311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577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3666EF-19B0-45E8-8BD7-C48E3998B9D6}"/>
              </a:ext>
            </a:extLst>
          </p:cNvPr>
          <p:cNvSpPr txBox="1"/>
          <p:nvPr/>
        </p:nvSpPr>
        <p:spPr>
          <a:xfrm>
            <a:off x="563905" y="688497"/>
            <a:ext cx="1646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2CC2C91-2402-468D-99B6-4F1E83B212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418153"/>
              </p:ext>
            </p:extLst>
          </p:nvPr>
        </p:nvGraphicFramePr>
        <p:xfrm>
          <a:off x="1789945" y="795792"/>
          <a:ext cx="32194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4" name="AxMath" r:id="rId3" imgW="1609200" imgH="208080" progId="Equation.AxMath">
                  <p:embed/>
                </p:oleObj>
              </mc:Choice>
              <mc:Fallback>
                <p:oleObj name="AxMath" r:id="rId3" imgW="1609200" imgH="2080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9945" y="795792"/>
                        <a:ext cx="321945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CB483A1-B97D-47E8-A84D-709F1DC644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614767"/>
              </p:ext>
            </p:extLst>
          </p:nvPr>
        </p:nvGraphicFramePr>
        <p:xfrm>
          <a:off x="1789945" y="1422107"/>
          <a:ext cx="6972301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5" name="AxMath" r:id="rId5" imgW="3485520" imgH="374040" progId="Equation.AxMath">
                  <p:embed/>
                </p:oleObj>
              </mc:Choice>
              <mc:Fallback>
                <p:oleObj name="AxMath" r:id="rId5" imgW="3485520" imgH="374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89945" y="1422107"/>
                        <a:ext cx="6972301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CFB6789-1FB6-4D64-8A6D-6218343000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985455"/>
              </p:ext>
            </p:extLst>
          </p:nvPr>
        </p:nvGraphicFramePr>
        <p:xfrm>
          <a:off x="9415864" y="741069"/>
          <a:ext cx="2381250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6" name="AxMath" r:id="rId7" imgW="1191240" imgH="681480" progId="Equation.AxMath">
                  <p:embed/>
                </p:oleObj>
              </mc:Choice>
              <mc:Fallback>
                <p:oleObj name="AxMath" r:id="rId7" imgW="1191240" imgH="681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15864" y="741069"/>
                        <a:ext cx="2381250" cy="136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103D214-4709-4B50-B335-64393BB84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313786"/>
              </p:ext>
            </p:extLst>
          </p:nvPr>
        </p:nvGraphicFramePr>
        <p:xfrm>
          <a:off x="388614" y="2648717"/>
          <a:ext cx="59467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7" name="AxMath" r:id="rId9" imgW="2973240" imgH="347040" progId="Equation.AxMath">
                  <p:embed/>
                </p:oleObj>
              </mc:Choice>
              <mc:Fallback>
                <p:oleObj name="AxMath" r:id="rId9" imgW="2973240" imgH="347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8614" y="2648717"/>
                        <a:ext cx="5946775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C3DDAB3-7E2A-443B-AEF1-7CF3BEF03B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169089"/>
              </p:ext>
            </p:extLst>
          </p:nvPr>
        </p:nvGraphicFramePr>
        <p:xfrm>
          <a:off x="345320" y="3610961"/>
          <a:ext cx="466407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8" name="AxMath" r:id="rId11" imgW="2332080" imgH="371880" progId="Equation.AxMath">
                  <p:embed/>
                </p:oleObj>
              </mc:Choice>
              <mc:Fallback>
                <p:oleObj name="AxMath" r:id="rId11" imgW="2332080" imgH="371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320" y="3610961"/>
                        <a:ext cx="4664075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C55B56F-120F-4BE9-A8B5-D8F3F6223C69}"/>
              </a:ext>
            </a:extLst>
          </p:cNvPr>
          <p:cNvCxnSpPr/>
          <p:nvPr/>
        </p:nvCxnSpPr>
        <p:spPr>
          <a:xfrm>
            <a:off x="388614" y="2381797"/>
            <a:ext cx="11622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B45F38F-2C4E-4EE0-8BF3-913C09E545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526802"/>
              </p:ext>
            </p:extLst>
          </p:nvPr>
        </p:nvGraphicFramePr>
        <p:xfrm>
          <a:off x="5487664" y="3591911"/>
          <a:ext cx="61753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9" name="AxMath" r:id="rId13" imgW="3087000" imgH="380880" progId="Equation.AxMath">
                  <p:embed/>
                </p:oleObj>
              </mc:Choice>
              <mc:Fallback>
                <p:oleObj name="AxMath" r:id="rId13" imgW="3087000" imgH="380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87664" y="3591911"/>
                        <a:ext cx="617537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D2537E9-758A-41FE-8369-B2EC52B7A6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649580"/>
              </p:ext>
            </p:extLst>
          </p:nvPr>
        </p:nvGraphicFramePr>
        <p:xfrm>
          <a:off x="823157" y="4972730"/>
          <a:ext cx="18542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0" name="AxMath" r:id="rId15" imgW="927720" imgH="208080" progId="Equation.AxMath">
                  <p:embed/>
                </p:oleObj>
              </mc:Choice>
              <mc:Fallback>
                <p:oleObj name="AxMath" r:id="rId15" imgW="927720" imgH="2080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23157" y="4972730"/>
                        <a:ext cx="18542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8591695-D44A-4CAE-B24A-2305B4459F9D}"/>
              </a:ext>
            </a:extLst>
          </p:cNvPr>
          <p:cNvCxnSpPr>
            <a:cxnSpLocks/>
          </p:cNvCxnSpPr>
          <p:nvPr/>
        </p:nvCxnSpPr>
        <p:spPr>
          <a:xfrm flipH="1">
            <a:off x="2473171" y="4261282"/>
            <a:ext cx="589625" cy="6989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3CC3181-C6FD-4BCD-A9EE-EEC9D7E1F19F}"/>
              </a:ext>
            </a:extLst>
          </p:cNvPr>
          <p:cNvCxnSpPr>
            <a:cxnSpLocks/>
          </p:cNvCxnSpPr>
          <p:nvPr/>
        </p:nvCxnSpPr>
        <p:spPr>
          <a:xfrm flipH="1">
            <a:off x="2767984" y="4353911"/>
            <a:ext cx="3217006" cy="6188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6F0F8FB-48C5-4ECE-8C79-58C4BA37653F}"/>
              </a:ext>
            </a:extLst>
          </p:cNvPr>
          <p:cNvSpPr txBox="1"/>
          <p:nvPr/>
        </p:nvSpPr>
        <p:spPr>
          <a:xfrm>
            <a:off x="4026279" y="4919082"/>
            <a:ext cx="2328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哈密顿项最小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35FB1FF-B764-4699-92F9-52B724F59A1C}"/>
              </a:ext>
            </a:extLst>
          </p:cNvPr>
          <p:cNvSpPr txBox="1"/>
          <p:nvPr/>
        </p:nvSpPr>
        <p:spPr>
          <a:xfrm>
            <a:off x="345320" y="5591549"/>
            <a:ext cx="2328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HJB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方程</a:t>
            </a: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A21A89E9-8BB1-45ED-ADA3-12AE59FC7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105061"/>
              </p:ext>
            </p:extLst>
          </p:nvPr>
        </p:nvGraphicFramePr>
        <p:xfrm>
          <a:off x="3560762" y="5634936"/>
          <a:ext cx="50704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1" name="AxMath" r:id="rId17" imgW="2535120" imgH="347040" progId="Equation.AxMath">
                  <p:embed/>
                </p:oleObj>
              </mc:Choice>
              <mc:Fallback>
                <p:oleObj name="AxMath" r:id="rId17" imgW="2535120" imgH="347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560762" y="5634936"/>
                        <a:ext cx="5070475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FC7E859B-05F1-4C40-BCE4-EB1E697A8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509399"/>
              </p:ext>
            </p:extLst>
          </p:nvPr>
        </p:nvGraphicFramePr>
        <p:xfrm>
          <a:off x="3560762" y="6137826"/>
          <a:ext cx="39433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2" name="AxMath" r:id="rId19" imgW="1971000" imgH="347040" progId="Equation.AxMath">
                  <p:embed/>
                </p:oleObj>
              </mc:Choice>
              <mc:Fallback>
                <p:oleObj name="AxMath" r:id="rId19" imgW="1971000" imgH="347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560762" y="6137826"/>
                        <a:ext cx="3943350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35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248C32-6B80-4536-9E76-D29CD52472BC}"/>
              </a:ext>
            </a:extLst>
          </p:cNvPr>
          <p:cNvSpPr txBox="1"/>
          <p:nvPr/>
        </p:nvSpPr>
        <p:spPr>
          <a:xfrm>
            <a:off x="611651" y="513522"/>
            <a:ext cx="906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LQR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983A24-A2B9-4135-A84B-F6DCE8550E83}"/>
              </a:ext>
            </a:extLst>
          </p:cNvPr>
          <p:cNvSpPr txBox="1"/>
          <p:nvPr/>
        </p:nvSpPr>
        <p:spPr>
          <a:xfrm>
            <a:off x="1660694" y="0"/>
            <a:ext cx="906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78EA24-A36F-48AA-9980-40A78A69B650}"/>
              </a:ext>
            </a:extLst>
          </p:cNvPr>
          <p:cNvSpPr txBox="1"/>
          <p:nvPr/>
        </p:nvSpPr>
        <p:spPr>
          <a:xfrm>
            <a:off x="1660694" y="484750"/>
            <a:ext cx="125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二次型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F0DF7B-E1BE-4C8E-8F53-336070DDDED9}"/>
              </a:ext>
            </a:extLst>
          </p:cNvPr>
          <p:cNvSpPr txBox="1"/>
          <p:nvPr/>
        </p:nvSpPr>
        <p:spPr>
          <a:xfrm>
            <a:off x="1660694" y="969500"/>
            <a:ext cx="1703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调节问题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BDF52D5-CAA5-4A60-B346-12B19536D3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977847"/>
              </p:ext>
            </p:extLst>
          </p:nvPr>
        </p:nvGraphicFramePr>
        <p:xfrm>
          <a:off x="1315172" y="1977470"/>
          <a:ext cx="409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0" name="AxMath" r:id="rId3" imgW="2050200" imgH="208080" progId="Equation.AxMath">
                  <p:embed/>
                </p:oleObj>
              </mc:Choice>
              <mc:Fallback>
                <p:oleObj name="AxMath" r:id="rId3" imgW="2050200" imgH="2080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15172" y="1977470"/>
                        <a:ext cx="40989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12F2A91-6CEB-450A-9382-69E814B24C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835558"/>
              </p:ext>
            </p:extLst>
          </p:nvPr>
        </p:nvGraphicFramePr>
        <p:xfrm>
          <a:off x="1315172" y="2622550"/>
          <a:ext cx="32162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" name="AxMath" r:id="rId5" imgW="1608480" imgH="403560" progId="Equation.AxMath">
                  <p:embed/>
                </p:oleObj>
              </mc:Choice>
              <mc:Fallback>
                <p:oleObj name="AxMath" r:id="rId5" imgW="1608480" imgH="403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15172" y="2622550"/>
                        <a:ext cx="3216275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3CCEB15-25F3-457E-B3F1-DE8BD8A178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163908"/>
              </p:ext>
            </p:extLst>
          </p:nvPr>
        </p:nvGraphicFramePr>
        <p:xfrm>
          <a:off x="6634810" y="1876425"/>
          <a:ext cx="4768850" cy="155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2" name="AxMath" r:id="rId7" imgW="2384640" imgH="775800" progId="Equation.AxMath">
                  <p:embed/>
                </p:oleObj>
              </mc:Choice>
              <mc:Fallback>
                <p:oleObj name="AxMath" r:id="rId7" imgW="2384640" imgH="775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34810" y="1876425"/>
                        <a:ext cx="4768850" cy="155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0BA11F68-B8C6-46C5-B541-4E4147956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937901"/>
              </p:ext>
            </p:extLst>
          </p:nvPr>
        </p:nvGraphicFramePr>
        <p:xfrm>
          <a:off x="1315172" y="3557522"/>
          <a:ext cx="30289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" name="AxMath" r:id="rId9" imgW="1514520" imgH="347040" progId="Equation.AxMath">
                  <p:embed/>
                </p:oleObj>
              </mc:Choice>
              <mc:Fallback>
                <p:oleObj name="AxMath" r:id="rId9" imgW="1514520" imgH="347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15172" y="3557522"/>
                        <a:ext cx="3028950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7D59AC6-5B11-4087-B37C-05238B6A4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580969"/>
              </p:ext>
            </p:extLst>
          </p:nvPr>
        </p:nvGraphicFramePr>
        <p:xfrm>
          <a:off x="470621" y="4464606"/>
          <a:ext cx="9886951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" name="AxMath" r:id="rId11" imgW="4942800" imgH="719640" progId="Equation.AxMath">
                  <p:embed/>
                </p:oleObj>
              </mc:Choice>
              <mc:Fallback>
                <p:oleObj name="AxMath" r:id="rId11" imgW="4942800" imgH="7196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621" y="4464606"/>
                        <a:ext cx="9886951" cy="1438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2E7F82C-3C43-49D3-A0E4-01884791F7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121655"/>
              </p:ext>
            </p:extLst>
          </p:nvPr>
        </p:nvGraphicFramePr>
        <p:xfrm>
          <a:off x="470621" y="5952583"/>
          <a:ext cx="320357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5" name="AxMath" r:id="rId13" imgW="1602360" imgH="371880" progId="Equation.AxMath">
                  <p:embed/>
                </p:oleObj>
              </mc:Choice>
              <mc:Fallback>
                <p:oleObj name="AxMath" r:id="rId13" imgW="1602360" imgH="371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70621" y="5952583"/>
                        <a:ext cx="3203575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F8444831-48F5-41FE-90E8-BB4D1A64C741}"/>
              </a:ext>
            </a:extLst>
          </p:cNvPr>
          <p:cNvSpPr txBox="1"/>
          <p:nvPr/>
        </p:nvSpPr>
        <p:spPr>
          <a:xfrm>
            <a:off x="212896" y="1512302"/>
            <a:ext cx="1703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离散型</a:t>
            </a:r>
          </a:p>
        </p:txBody>
      </p:sp>
    </p:spTree>
    <p:extLst>
      <p:ext uri="{BB962C8B-B14F-4D97-AF65-F5344CB8AC3E}">
        <p14:creationId xmlns:p14="http://schemas.microsoft.com/office/powerpoint/2010/main" val="2973453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FEB657F-EA96-40C6-BA83-2E5622BB80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783898"/>
              </p:ext>
            </p:extLst>
          </p:nvPr>
        </p:nvGraphicFramePr>
        <p:xfrm>
          <a:off x="525463" y="790575"/>
          <a:ext cx="936307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4" name="AxMath" r:id="rId3" imgW="4682160" imgH="371880" progId="Equation.AxMath">
                  <p:embed/>
                </p:oleObj>
              </mc:Choice>
              <mc:Fallback>
                <p:oleObj name="AxMath" r:id="rId3" imgW="4682160" imgH="371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5463" y="790575"/>
                        <a:ext cx="9363075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3F72412-3662-495D-BD2B-F5E968F085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363416"/>
              </p:ext>
            </p:extLst>
          </p:nvPr>
        </p:nvGraphicFramePr>
        <p:xfrm>
          <a:off x="591556" y="1941528"/>
          <a:ext cx="67151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5" name="AxMath" r:id="rId5" imgW="3357360" imgH="208080" progId="Equation.AxMath">
                  <p:embed/>
                </p:oleObj>
              </mc:Choice>
              <mc:Fallback>
                <p:oleObj name="AxMath" r:id="rId5" imgW="3357360" imgH="2080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1556" y="1941528"/>
                        <a:ext cx="67151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D708435-9829-4217-830D-64C6D6F207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751349"/>
              </p:ext>
            </p:extLst>
          </p:nvPr>
        </p:nvGraphicFramePr>
        <p:xfrm>
          <a:off x="3599868" y="3038475"/>
          <a:ext cx="6985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6" name="AxMath" r:id="rId7" imgW="349200" imgH="194760" progId="Equation.AxMath">
                  <p:embed/>
                </p:oleObj>
              </mc:Choice>
              <mc:Fallback>
                <p:oleObj name="AxMath" r:id="rId7" imgW="349200" imgH="194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99868" y="3038475"/>
                        <a:ext cx="698500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07142D19-6CB7-43D1-A0B4-293FEE3700C2}"/>
              </a:ext>
            </a:extLst>
          </p:cNvPr>
          <p:cNvGrpSpPr/>
          <p:nvPr/>
        </p:nvGrpSpPr>
        <p:grpSpPr>
          <a:xfrm>
            <a:off x="1846907" y="2357453"/>
            <a:ext cx="4725909" cy="681022"/>
            <a:chOff x="1846907" y="2357453"/>
            <a:chExt cx="4725909" cy="681022"/>
          </a:xfrm>
        </p:grpSpPr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5C9026F9-9AE0-43BE-8B7D-00F4808B779D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3949118" y="2357453"/>
              <a:ext cx="188316" cy="6810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FCF0075-CB8E-4404-8CA6-6C6DFAEE5CF0}"/>
                </a:ext>
              </a:extLst>
            </p:cNvPr>
            <p:cNvCxnSpPr/>
            <p:nvPr/>
          </p:nvCxnSpPr>
          <p:spPr>
            <a:xfrm>
              <a:off x="1846907" y="2357453"/>
              <a:ext cx="47259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E11AA27F-E1D5-44C1-A91E-BC6C7E3E33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260795"/>
              </p:ext>
            </p:extLst>
          </p:nvPr>
        </p:nvGraphicFramePr>
        <p:xfrm>
          <a:off x="653499" y="3419978"/>
          <a:ext cx="2463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7" name="AxMath" r:id="rId9" imgW="1231920" imgH="196200" progId="Equation.AxMath">
                  <p:embed/>
                </p:oleObj>
              </mc:Choice>
              <mc:Fallback>
                <p:oleObj name="AxMath" r:id="rId9" imgW="1231920" imgH="196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3499" y="3419978"/>
                        <a:ext cx="2463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DA9AAABD-408C-4035-83EE-4FDF7B748D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71495"/>
              </p:ext>
            </p:extLst>
          </p:nvPr>
        </p:nvGraphicFramePr>
        <p:xfrm>
          <a:off x="5757375" y="2665412"/>
          <a:ext cx="5889625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8" name="AxMath" r:id="rId11" imgW="2945160" imgH="373320" progId="Equation.AxMath">
                  <p:embed/>
                </p:oleObj>
              </mc:Choice>
              <mc:Fallback>
                <p:oleObj name="AxMath" r:id="rId11" imgW="2945160" imgH="3733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57375" y="2665412"/>
                        <a:ext cx="5889625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1E09C4DA-2313-4A9E-B117-28D1180CC61F}"/>
              </a:ext>
            </a:extLst>
          </p:cNvPr>
          <p:cNvGrpSpPr/>
          <p:nvPr/>
        </p:nvGrpSpPr>
        <p:grpSpPr>
          <a:xfrm>
            <a:off x="8936759" y="3242856"/>
            <a:ext cx="1682955" cy="390526"/>
            <a:chOff x="1846907" y="2357453"/>
            <a:chExt cx="4725909" cy="681022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4E93D7CA-5987-44C1-9D18-33E628F86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9118" y="2357453"/>
              <a:ext cx="188316" cy="6810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9036698-814E-459B-A721-0C6BC7FA31D1}"/>
                </a:ext>
              </a:extLst>
            </p:cNvPr>
            <p:cNvCxnSpPr/>
            <p:nvPr/>
          </p:nvCxnSpPr>
          <p:spPr>
            <a:xfrm>
              <a:off x="1846907" y="2357453"/>
              <a:ext cx="47259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7A33FF02-C5C8-4062-9304-AA20180527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86627" y="1533525"/>
            <a:ext cx="6515100" cy="2667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B848DA7-A9D0-47E7-8B10-39DAACF6B756}"/>
              </a:ext>
            </a:extLst>
          </p:cNvPr>
          <p:cNvSpPr txBox="1"/>
          <p:nvPr/>
        </p:nvSpPr>
        <p:spPr>
          <a:xfrm>
            <a:off x="9020855" y="3616828"/>
            <a:ext cx="1329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半正定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036F397-6565-4217-B38B-7C6DCF2FDA1E}"/>
              </a:ext>
            </a:extLst>
          </p:cNvPr>
          <p:cNvGrpSpPr/>
          <p:nvPr/>
        </p:nvGrpSpPr>
        <p:grpSpPr>
          <a:xfrm>
            <a:off x="10866451" y="3232198"/>
            <a:ext cx="927425" cy="375559"/>
            <a:chOff x="1846907" y="2357453"/>
            <a:chExt cx="4725909" cy="681022"/>
          </a:xfrm>
        </p:grpSpPr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5CFBFE5C-5907-4E76-AD44-CE7D3930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9118" y="2357453"/>
              <a:ext cx="188316" cy="6810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3EA9B9A-B86D-4C78-B152-41840000DB98}"/>
                </a:ext>
              </a:extLst>
            </p:cNvPr>
            <p:cNvCxnSpPr/>
            <p:nvPr/>
          </p:nvCxnSpPr>
          <p:spPr>
            <a:xfrm>
              <a:off x="1846907" y="2357453"/>
              <a:ext cx="47259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4F0EF75-22F0-48A6-8049-85F4B55DABE1}"/>
              </a:ext>
            </a:extLst>
          </p:cNvPr>
          <p:cNvSpPr txBox="1"/>
          <p:nvPr/>
        </p:nvSpPr>
        <p:spPr>
          <a:xfrm>
            <a:off x="10865362" y="3607757"/>
            <a:ext cx="928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正定</a:t>
            </a: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411ABC8C-B8C2-451B-AE57-E5D308462F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848111"/>
              </p:ext>
            </p:extLst>
          </p:nvPr>
        </p:nvGraphicFramePr>
        <p:xfrm>
          <a:off x="0" y="4576083"/>
          <a:ext cx="121920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9" name="AxMath" r:id="rId14" imgW="6396120" imgH="347040" progId="Equation.AxMath">
                  <p:embed/>
                </p:oleObj>
              </mc:Choice>
              <mc:Fallback>
                <p:oleObj name="AxMath" r:id="rId14" imgW="6396120" imgH="347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0" y="4576083"/>
                        <a:ext cx="12192000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组合 28">
            <a:extLst>
              <a:ext uri="{FF2B5EF4-FFF2-40B4-BE49-F238E27FC236}">
                <a16:creationId xmlns:a16="http://schemas.microsoft.com/office/drawing/2014/main" id="{763D774D-8529-4D0A-973D-F526018C10BC}"/>
              </a:ext>
            </a:extLst>
          </p:cNvPr>
          <p:cNvGrpSpPr/>
          <p:nvPr/>
        </p:nvGrpSpPr>
        <p:grpSpPr>
          <a:xfrm>
            <a:off x="3087011" y="5227534"/>
            <a:ext cx="8439339" cy="562356"/>
            <a:chOff x="1846907" y="2357453"/>
            <a:chExt cx="4725909" cy="681022"/>
          </a:xfrm>
        </p:grpSpPr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4A01EB7A-A554-47A3-8E77-7D59CF24E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9118" y="2357453"/>
              <a:ext cx="188316" cy="6810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9796420-E34A-433D-AA77-E6409E36B786}"/>
                </a:ext>
              </a:extLst>
            </p:cNvPr>
            <p:cNvCxnSpPr/>
            <p:nvPr/>
          </p:nvCxnSpPr>
          <p:spPr>
            <a:xfrm>
              <a:off x="1846907" y="2357453"/>
              <a:ext cx="47259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162CF57D-1892-4BDE-9E35-8060931A94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159518"/>
              </p:ext>
            </p:extLst>
          </p:nvPr>
        </p:nvGraphicFramePr>
        <p:xfrm>
          <a:off x="6648967" y="5838550"/>
          <a:ext cx="38417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0" name="AxMath" r:id="rId16" imgW="192240" imgH="194760" progId="Equation.AxMath">
                  <p:embed/>
                </p:oleObj>
              </mc:Choice>
              <mc:Fallback>
                <p:oleObj name="AxMath" r:id="rId16" imgW="192240" imgH="194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648967" y="5838550"/>
                        <a:ext cx="38417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6729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737EA5B-C272-492A-A167-8652FA05A7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529518"/>
              </p:ext>
            </p:extLst>
          </p:nvPr>
        </p:nvGraphicFramePr>
        <p:xfrm>
          <a:off x="959111" y="578976"/>
          <a:ext cx="2501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0" name="AxMath" r:id="rId3" imgW="1251360" imgH="196200" progId="Equation.AxMath">
                  <p:embed/>
                </p:oleObj>
              </mc:Choice>
              <mc:Fallback>
                <p:oleObj name="AxMath" r:id="rId3" imgW="1251360" imgH="196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9111" y="578976"/>
                        <a:ext cx="2501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5AB1D25-D98C-4D0D-B432-CAC66DEDA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72483"/>
              </p:ext>
            </p:extLst>
          </p:nvPr>
        </p:nvGraphicFramePr>
        <p:xfrm>
          <a:off x="959111" y="1278076"/>
          <a:ext cx="64611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1" name="AxMath" r:id="rId5" imgW="3229920" imgH="208080" progId="Equation.AxMath">
                  <p:embed/>
                </p:oleObj>
              </mc:Choice>
              <mc:Fallback>
                <p:oleObj name="AxMath" r:id="rId5" imgW="3229920" imgH="2080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9111" y="1278076"/>
                        <a:ext cx="64611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9D09746-1159-4A38-BB97-B77506CAFC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011901"/>
              </p:ext>
            </p:extLst>
          </p:nvPr>
        </p:nvGraphicFramePr>
        <p:xfrm>
          <a:off x="959111" y="1999401"/>
          <a:ext cx="40417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2" name="AxMath" r:id="rId7" imgW="2020320" imgH="347040" progId="Equation.AxMath">
                  <p:embed/>
                </p:oleObj>
              </mc:Choice>
              <mc:Fallback>
                <p:oleObj name="AxMath" r:id="rId7" imgW="2020320" imgH="347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9111" y="1999401"/>
                        <a:ext cx="4041775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F63E87E-DA0F-4F8E-80C3-93C6B2C27D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077126"/>
              </p:ext>
            </p:extLst>
          </p:nvPr>
        </p:nvGraphicFramePr>
        <p:xfrm>
          <a:off x="681053" y="3013075"/>
          <a:ext cx="100488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3" name="AxMath" r:id="rId9" imgW="5023800" imgH="208080" progId="Equation.AxMath">
                  <p:embed/>
                </p:oleObj>
              </mc:Choice>
              <mc:Fallback>
                <p:oleObj name="AxMath" r:id="rId9" imgW="5023800" imgH="2080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1053" y="3013075"/>
                        <a:ext cx="1004887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180222D-8E88-4417-88F8-716C3E0006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135645"/>
              </p:ext>
            </p:extLst>
          </p:nvPr>
        </p:nvGraphicFramePr>
        <p:xfrm>
          <a:off x="681053" y="3747349"/>
          <a:ext cx="87947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4" name="AxMath" r:id="rId11" imgW="440280" imgH="194760" progId="Equation.AxMath">
                  <p:embed/>
                </p:oleObj>
              </mc:Choice>
              <mc:Fallback>
                <p:oleObj name="AxMath" r:id="rId11" imgW="440280" imgH="194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1053" y="3747349"/>
                        <a:ext cx="87947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0001E5D7-DB28-462B-B741-78F402ABC9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5581" y="4571353"/>
            <a:ext cx="104394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56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2358</TotalTime>
  <Words>153</Words>
  <Application>Microsoft Office PowerPoint</Application>
  <PresentationFormat>宽屏</PresentationFormat>
  <Paragraphs>48</Paragraphs>
  <Slides>21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微软雅黑</vt:lpstr>
      <vt:lpstr>Arial</vt:lpstr>
      <vt:lpstr>Office 主题​​</vt:lpstr>
      <vt:lpstr>AxMath</vt:lpstr>
      <vt:lpstr>Equation.AxMath</vt:lpstr>
      <vt:lpstr>组会汇报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大可 立十</dc:creator>
  <cp:lastModifiedBy>大可 立十</cp:lastModifiedBy>
  <cp:revision>228</cp:revision>
  <dcterms:created xsi:type="dcterms:W3CDTF">2024-09-05T11:55:22Z</dcterms:created>
  <dcterms:modified xsi:type="dcterms:W3CDTF">2024-09-22T08:13:51Z</dcterms:modified>
</cp:coreProperties>
</file>